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Masters/slideMaster1.xml" ContentType="application/vnd.openxmlformats-officedocument.presentationml.slideMaster+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3.xml" ContentType="application/vnd.openxmlformats-officedocument.customXml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4.xml" ContentType="application/vnd.openxmlformats-officedocument.customXmlProperties+xml"/>
  <Override PartName="/docProps/custom.xml" ContentType="application/vnd.openxmlformats-officedocument.custom-properties+xml"/>
  <Override PartName="/customXml/itemProps5.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0"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8" r:id="rId23"/>
    <p:sldId id="279" r:id="rId24"/>
    <p:sldId id="280" r:id="rId25"/>
    <p:sldId id="281" r:id="rId26"/>
    <p:sldId id="282" r:id="rId27"/>
    <p:sldId id="283" r:id="rId28"/>
    <p:sldId id="284" r:id="rId29"/>
    <p:sldId id="285" r:id="rId30"/>
    <p:sldId id="287" r:id="rId31"/>
    <p:sldId id="286" r:id="rId32"/>
    <p:sldId id="288" r:id="rId33"/>
    <p:sldId id="289" r:id="rId34"/>
    <p:sldId id="290" r:id="rId35"/>
    <p:sldId id="291" r:id="rId36"/>
    <p:sldId id="292" r:id="rId37"/>
    <p:sldId id="293" r:id="rId38"/>
    <p:sldId id="294" r:id="rId39"/>
    <p:sldId id="295" r:id="rId40"/>
    <p:sldId id="296" r:id="rId41"/>
    <p:sldId id="297" r:id="rId42"/>
    <p:sldId id="299" r:id="rId43"/>
    <p:sldId id="301" r:id="rId44"/>
    <p:sldId id="302" r:id="rId45"/>
    <p:sldId id="300" r:id="rId46"/>
    <p:sldId id="303" r:id="rId47"/>
    <p:sldId id="298" r:id="rId48"/>
    <p:sldId id="305" r:id="rId49"/>
    <p:sldId id="306" r:id="rId50"/>
    <p:sldId id="308" r:id="rId51"/>
    <p:sldId id="307" r:id="rId52"/>
    <p:sldId id="304" r:id="rId53"/>
    <p:sldId id="309" r:id="rId54"/>
    <p:sldId id="310" r:id="rId55"/>
    <p:sldId id="311" r:id="rId56"/>
    <p:sldId id="312" r:id="rId57"/>
    <p:sldId id="313" r:id="rId58"/>
    <p:sldId id="314" r:id="rId59"/>
    <p:sldId id="315" r:id="rId60"/>
    <p:sldId id="316" r:id="rId61"/>
    <p:sldId id="318" r:id="rId62"/>
    <p:sldId id="319" r:id="rId63"/>
    <p:sldId id="320" r:id="rId64"/>
    <p:sldId id="321" r:id="rId65"/>
    <p:sldId id="322" r:id="rId66"/>
    <p:sldId id="323" r:id="rId67"/>
    <p:sldId id="324" r:id="rId68"/>
    <p:sldId id="325" r:id="rId69"/>
    <p:sldId id="326" r:id="rId70"/>
    <p:sldId id="327" r:id="rId71"/>
    <p:sldId id="328" r:id="rId72"/>
    <p:sldId id="329" r:id="rId73"/>
    <p:sldId id="330" r:id="rId74"/>
    <p:sldId id="331" r:id="rId75"/>
    <p:sldId id="332" r:id="rId76"/>
    <p:sldId id="333" r:id="rId77"/>
    <p:sldId id="334" r:id="rId78"/>
    <p:sldId id="335" r:id="rId79"/>
    <p:sldId id="336" r:id="rId80"/>
    <p:sldId id="337" r:id="rId81"/>
    <p:sldId id="338" r:id="rId82"/>
    <p:sldId id="339" r:id="rId83"/>
    <p:sldId id="340" r:id="rId84"/>
    <p:sldId id="341" r:id="rId85"/>
    <p:sldId id="342" r:id="rId86"/>
    <p:sldId id="343" r:id="rId87"/>
    <p:sldId id="344" r:id="rId88"/>
    <p:sldId id="345" r:id="rId89"/>
    <p:sldId id="346" r:id="rId90"/>
    <p:sldId id="347" r:id="rId91"/>
    <p:sldId id="348" r:id="rId92"/>
    <p:sldId id="349" r:id="rId93"/>
    <p:sldId id="350" r:id="rId94"/>
    <p:sldId id="351" r:id="rId95"/>
    <p:sldId id="352" r:id="rId96"/>
    <p:sldId id="353" r:id="rId97"/>
    <p:sldId id="354" r:id="rId98"/>
    <p:sldId id="355" r:id="rId99"/>
    <p:sldId id="356" r:id="rId10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customXml" Target="../customXml/item3.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theme" Target="theme/theme1.xml"/><Relationship Id="rId108" Type="http://schemas.openxmlformats.org/officeDocument/2006/relationships/customXml" Target="../customXml/item4.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customXml" Target="../customXml/item2.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customXml" Target="../customXml/item5.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C841F-3D05-4601-BEA4-8C6C093CF27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DO"/>
          </a:p>
        </p:txBody>
      </p:sp>
      <p:sp>
        <p:nvSpPr>
          <p:cNvPr id="3" name="Subtitle 2">
            <a:extLst>
              <a:ext uri="{FF2B5EF4-FFF2-40B4-BE49-F238E27FC236}">
                <a16:creationId xmlns:a16="http://schemas.microsoft.com/office/drawing/2014/main" id="{5FE26269-F6E7-49D5-8DEA-B20BF1D643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DO"/>
          </a:p>
        </p:txBody>
      </p:sp>
      <p:sp>
        <p:nvSpPr>
          <p:cNvPr id="4" name="Date Placeholder 3">
            <a:extLst>
              <a:ext uri="{FF2B5EF4-FFF2-40B4-BE49-F238E27FC236}">
                <a16:creationId xmlns:a16="http://schemas.microsoft.com/office/drawing/2014/main" id="{F6E246D9-DC2E-4EBF-ADA0-662717416358}"/>
              </a:ext>
            </a:extLst>
          </p:cNvPr>
          <p:cNvSpPr>
            <a:spLocks noGrp="1"/>
          </p:cNvSpPr>
          <p:nvPr>
            <p:ph type="dt" sz="half" idx="10"/>
          </p:nvPr>
        </p:nvSpPr>
        <p:spPr/>
        <p:txBody>
          <a:bodyPr/>
          <a:lstStyle/>
          <a:p>
            <a:fld id="{B33C46AC-545A-474C-940A-3AD0589F0BBC}" type="datetimeFigureOut">
              <a:rPr lang="es-DO" smtClean="0"/>
              <a:t>1/6/2021</a:t>
            </a:fld>
            <a:endParaRPr lang="es-DO"/>
          </a:p>
        </p:txBody>
      </p:sp>
      <p:sp>
        <p:nvSpPr>
          <p:cNvPr id="5" name="Footer Placeholder 4">
            <a:extLst>
              <a:ext uri="{FF2B5EF4-FFF2-40B4-BE49-F238E27FC236}">
                <a16:creationId xmlns:a16="http://schemas.microsoft.com/office/drawing/2014/main" id="{5F9D6C3A-B171-4943-BFB1-167A09247584}"/>
              </a:ext>
            </a:extLst>
          </p:cNvPr>
          <p:cNvSpPr>
            <a:spLocks noGrp="1"/>
          </p:cNvSpPr>
          <p:nvPr>
            <p:ph type="ftr" sz="quarter" idx="11"/>
          </p:nvPr>
        </p:nvSpPr>
        <p:spPr/>
        <p:txBody>
          <a:bodyPr/>
          <a:lstStyle/>
          <a:p>
            <a:endParaRPr lang="es-DO"/>
          </a:p>
        </p:txBody>
      </p:sp>
      <p:sp>
        <p:nvSpPr>
          <p:cNvPr id="6" name="Slide Number Placeholder 5">
            <a:extLst>
              <a:ext uri="{FF2B5EF4-FFF2-40B4-BE49-F238E27FC236}">
                <a16:creationId xmlns:a16="http://schemas.microsoft.com/office/drawing/2014/main" id="{391BC39D-C3BE-447D-96BD-CFA419A9B8D3}"/>
              </a:ext>
            </a:extLst>
          </p:cNvPr>
          <p:cNvSpPr>
            <a:spLocks noGrp="1"/>
          </p:cNvSpPr>
          <p:nvPr>
            <p:ph type="sldNum" sz="quarter" idx="12"/>
          </p:nvPr>
        </p:nvSpPr>
        <p:spPr/>
        <p:txBody>
          <a:bodyPr/>
          <a:lstStyle/>
          <a:p>
            <a:fld id="{0A18DAEF-780D-483D-835C-2730EE44FDBB}" type="slidenum">
              <a:rPr lang="es-DO" smtClean="0"/>
              <a:t>‹#›</a:t>
            </a:fld>
            <a:endParaRPr lang="es-DO"/>
          </a:p>
        </p:txBody>
      </p:sp>
    </p:spTree>
    <p:extLst>
      <p:ext uri="{BB962C8B-B14F-4D97-AF65-F5344CB8AC3E}">
        <p14:creationId xmlns:p14="http://schemas.microsoft.com/office/powerpoint/2010/main" val="21855038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9DB53-BD26-438E-9A8A-94B2A1280041}"/>
              </a:ext>
            </a:extLst>
          </p:cNvPr>
          <p:cNvSpPr>
            <a:spLocks noGrp="1"/>
          </p:cNvSpPr>
          <p:nvPr>
            <p:ph type="title"/>
          </p:nvPr>
        </p:nvSpPr>
        <p:spPr/>
        <p:txBody>
          <a:bodyPr/>
          <a:lstStyle/>
          <a:p>
            <a:r>
              <a:rPr lang="en-US"/>
              <a:t>Click to edit Master title style</a:t>
            </a:r>
            <a:endParaRPr lang="es-DO"/>
          </a:p>
        </p:txBody>
      </p:sp>
      <p:sp>
        <p:nvSpPr>
          <p:cNvPr id="3" name="Vertical Text Placeholder 2">
            <a:extLst>
              <a:ext uri="{FF2B5EF4-FFF2-40B4-BE49-F238E27FC236}">
                <a16:creationId xmlns:a16="http://schemas.microsoft.com/office/drawing/2014/main" id="{A7DEDEA5-F0FB-47E4-8B19-AB67C61710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DO"/>
          </a:p>
        </p:txBody>
      </p:sp>
      <p:sp>
        <p:nvSpPr>
          <p:cNvPr id="4" name="Date Placeholder 3">
            <a:extLst>
              <a:ext uri="{FF2B5EF4-FFF2-40B4-BE49-F238E27FC236}">
                <a16:creationId xmlns:a16="http://schemas.microsoft.com/office/drawing/2014/main" id="{BF3E7723-080C-410A-A90F-B22F7DCD4703}"/>
              </a:ext>
            </a:extLst>
          </p:cNvPr>
          <p:cNvSpPr>
            <a:spLocks noGrp="1"/>
          </p:cNvSpPr>
          <p:nvPr>
            <p:ph type="dt" sz="half" idx="10"/>
          </p:nvPr>
        </p:nvSpPr>
        <p:spPr/>
        <p:txBody>
          <a:bodyPr/>
          <a:lstStyle/>
          <a:p>
            <a:fld id="{B33C46AC-545A-474C-940A-3AD0589F0BBC}" type="datetimeFigureOut">
              <a:rPr lang="es-DO" smtClean="0"/>
              <a:t>1/6/2021</a:t>
            </a:fld>
            <a:endParaRPr lang="es-DO"/>
          </a:p>
        </p:txBody>
      </p:sp>
      <p:sp>
        <p:nvSpPr>
          <p:cNvPr id="5" name="Footer Placeholder 4">
            <a:extLst>
              <a:ext uri="{FF2B5EF4-FFF2-40B4-BE49-F238E27FC236}">
                <a16:creationId xmlns:a16="http://schemas.microsoft.com/office/drawing/2014/main" id="{7B5320C1-B0D6-4C06-8190-218D508B6F76}"/>
              </a:ext>
            </a:extLst>
          </p:cNvPr>
          <p:cNvSpPr>
            <a:spLocks noGrp="1"/>
          </p:cNvSpPr>
          <p:nvPr>
            <p:ph type="ftr" sz="quarter" idx="11"/>
          </p:nvPr>
        </p:nvSpPr>
        <p:spPr/>
        <p:txBody>
          <a:bodyPr/>
          <a:lstStyle/>
          <a:p>
            <a:endParaRPr lang="es-DO"/>
          </a:p>
        </p:txBody>
      </p:sp>
      <p:sp>
        <p:nvSpPr>
          <p:cNvPr id="6" name="Slide Number Placeholder 5">
            <a:extLst>
              <a:ext uri="{FF2B5EF4-FFF2-40B4-BE49-F238E27FC236}">
                <a16:creationId xmlns:a16="http://schemas.microsoft.com/office/drawing/2014/main" id="{B5165EB2-B6CA-4E99-B1C4-94029211A9B0}"/>
              </a:ext>
            </a:extLst>
          </p:cNvPr>
          <p:cNvSpPr>
            <a:spLocks noGrp="1"/>
          </p:cNvSpPr>
          <p:nvPr>
            <p:ph type="sldNum" sz="quarter" idx="12"/>
          </p:nvPr>
        </p:nvSpPr>
        <p:spPr/>
        <p:txBody>
          <a:bodyPr/>
          <a:lstStyle/>
          <a:p>
            <a:fld id="{0A18DAEF-780D-483D-835C-2730EE44FDBB}" type="slidenum">
              <a:rPr lang="es-DO" smtClean="0"/>
              <a:t>‹#›</a:t>
            </a:fld>
            <a:endParaRPr lang="es-DO"/>
          </a:p>
        </p:txBody>
      </p:sp>
    </p:spTree>
    <p:extLst>
      <p:ext uri="{BB962C8B-B14F-4D97-AF65-F5344CB8AC3E}">
        <p14:creationId xmlns:p14="http://schemas.microsoft.com/office/powerpoint/2010/main" val="39119696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C466DB-729E-4AF8-ABE0-1D4389B5919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DO"/>
          </a:p>
        </p:txBody>
      </p:sp>
      <p:sp>
        <p:nvSpPr>
          <p:cNvPr id="3" name="Vertical Text Placeholder 2">
            <a:extLst>
              <a:ext uri="{FF2B5EF4-FFF2-40B4-BE49-F238E27FC236}">
                <a16:creationId xmlns:a16="http://schemas.microsoft.com/office/drawing/2014/main" id="{165DCBEF-CF7D-43C2-AECF-67B4839D736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DO"/>
          </a:p>
        </p:txBody>
      </p:sp>
      <p:sp>
        <p:nvSpPr>
          <p:cNvPr id="4" name="Date Placeholder 3">
            <a:extLst>
              <a:ext uri="{FF2B5EF4-FFF2-40B4-BE49-F238E27FC236}">
                <a16:creationId xmlns:a16="http://schemas.microsoft.com/office/drawing/2014/main" id="{B1C857E2-0BE0-42EF-A1DA-8A55641BD704}"/>
              </a:ext>
            </a:extLst>
          </p:cNvPr>
          <p:cNvSpPr>
            <a:spLocks noGrp="1"/>
          </p:cNvSpPr>
          <p:nvPr>
            <p:ph type="dt" sz="half" idx="10"/>
          </p:nvPr>
        </p:nvSpPr>
        <p:spPr/>
        <p:txBody>
          <a:bodyPr/>
          <a:lstStyle/>
          <a:p>
            <a:fld id="{B33C46AC-545A-474C-940A-3AD0589F0BBC}" type="datetimeFigureOut">
              <a:rPr lang="es-DO" smtClean="0"/>
              <a:t>1/6/2021</a:t>
            </a:fld>
            <a:endParaRPr lang="es-DO"/>
          </a:p>
        </p:txBody>
      </p:sp>
      <p:sp>
        <p:nvSpPr>
          <p:cNvPr id="5" name="Footer Placeholder 4">
            <a:extLst>
              <a:ext uri="{FF2B5EF4-FFF2-40B4-BE49-F238E27FC236}">
                <a16:creationId xmlns:a16="http://schemas.microsoft.com/office/drawing/2014/main" id="{F3F3DA0A-21B7-4310-BEA3-14086B944DE3}"/>
              </a:ext>
            </a:extLst>
          </p:cNvPr>
          <p:cNvSpPr>
            <a:spLocks noGrp="1"/>
          </p:cNvSpPr>
          <p:nvPr>
            <p:ph type="ftr" sz="quarter" idx="11"/>
          </p:nvPr>
        </p:nvSpPr>
        <p:spPr/>
        <p:txBody>
          <a:bodyPr/>
          <a:lstStyle/>
          <a:p>
            <a:endParaRPr lang="es-DO"/>
          </a:p>
        </p:txBody>
      </p:sp>
      <p:sp>
        <p:nvSpPr>
          <p:cNvPr id="6" name="Slide Number Placeholder 5">
            <a:extLst>
              <a:ext uri="{FF2B5EF4-FFF2-40B4-BE49-F238E27FC236}">
                <a16:creationId xmlns:a16="http://schemas.microsoft.com/office/drawing/2014/main" id="{464B8B91-1981-4EF0-AFA6-C6C5C8471FB1}"/>
              </a:ext>
            </a:extLst>
          </p:cNvPr>
          <p:cNvSpPr>
            <a:spLocks noGrp="1"/>
          </p:cNvSpPr>
          <p:nvPr>
            <p:ph type="sldNum" sz="quarter" idx="12"/>
          </p:nvPr>
        </p:nvSpPr>
        <p:spPr/>
        <p:txBody>
          <a:bodyPr/>
          <a:lstStyle/>
          <a:p>
            <a:fld id="{0A18DAEF-780D-483D-835C-2730EE44FDBB}" type="slidenum">
              <a:rPr lang="es-DO" smtClean="0"/>
              <a:t>‹#›</a:t>
            </a:fld>
            <a:endParaRPr lang="es-DO"/>
          </a:p>
        </p:txBody>
      </p:sp>
    </p:spTree>
    <p:extLst>
      <p:ext uri="{BB962C8B-B14F-4D97-AF65-F5344CB8AC3E}">
        <p14:creationId xmlns:p14="http://schemas.microsoft.com/office/powerpoint/2010/main" val="1414359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5BCA6-3D57-41A4-A75D-7265BB7AC71D}"/>
              </a:ext>
            </a:extLst>
          </p:cNvPr>
          <p:cNvSpPr>
            <a:spLocks noGrp="1"/>
          </p:cNvSpPr>
          <p:nvPr>
            <p:ph type="title"/>
          </p:nvPr>
        </p:nvSpPr>
        <p:spPr/>
        <p:txBody>
          <a:bodyPr/>
          <a:lstStyle/>
          <a:p>
            <a:r>
              <a:rPr lang="en-US"/>
              <a:t>Click to edit Master title style</a:t>
            </a:r>
            <a:endParaRPr lang="es-DO"/>
          </a:p>
        </p:txBody>
      </p:sp>
      <p:sp>
        <p:nvSpPr>
          <p:cNvPr id="3" name="Content Placeholder 2">
            <a:extLst>
              <a:ext uri="{FF2B5EF4-FFF2-40B4-BE49-F238E27FC236}">
                <a16:creationId xmlns:a16="http://schemas.microsoft.com/office/drawing/2014/main" id="{835AEC86-262C-40AC-ACB8-EE9B494AC02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DO"/>
          </a:p>
        </p:txBody>
      </p:sp>
      <p:sp>
        <p:nvSpPr>
          <p:cNvPr id="4" name="Date Placeholder 3">
            <a:extLst>
              <a:ext uri="{FF2B5EF4-FFF2-40B4-BE49-F238E27FC236}">
                <a16:creationId xmlns:a16="http://schemas.microsoft.com/office/drawing/2014/main" id="{D6530091-D263-4DB9-8672-0EBB00BC1415}"/>
              </a:ext>
            </a:extLst>
          </p:cNvPr>
          <p:cNvSpPr>
            <a:spLocks noGrp="1"/>
          </p:cNvSpPr>
          <p:nvPr>
            <p:ph type="dt" sz="half" idx="10"/>
          </p:nvPr>
        </p:nvSpPr>
        <p:spPr/>
        <p:txBody>
          <a:bodyPr/>
          <a:lstStyle/>
          <a:p>
            <a:fld id="{B33C46AC-545A-474C-940A-3AD0589F0BBC}" type="datetimeFigureOut">
              <a:rPr lang="es-DO" smtClean="0"/>
              <a:t>1/6/2021</a:t>
            </a:fld>
            <a:endParaRPr lang="es-DO"/>
          </a:p>
        </p:txBody>
      </p:sp>
      <p:sp>
        <p:nvSpPr>
          <p:cNvPr id="5" name="Footer Placeholder 4">
            <a:extLst>
              <a:ext uri="{FF2B5EF4-FFF2-40B4-BE49-F238E27FC236}">
                <a16:creationId xmlns:a16="http://schemas.microsoft.com/office/drawing/2014/main" id="{FE96DACB-D3B1-4EA0-AB1E-D884B989A01C}"/>
              </a:ext>
            </a:extLst>
          </p:cNvPr>
          <p:cNvSpPr>
            <a:spLocks noGrp="1"/>
          </p:cNvSpPr>
          <p:nvPr>
            <p:ph type="ftr" sz="quarter" idx="11"/>
          </p:nvPr>
        </p:nvSpPr>
        <p:spPr/>
        <p:txBody>
          <a:bodyPr/>
          <a:lstStyle/>
          <a:p>
            <a:endParaRPr lang="es-DO"/>
          </a:p>
        </p:txBody>
      </p:sp>
      <p:sp>
        <p:nvSpPr>
          <p:cNvPr id="6" name="Slide Number Placeholder 5">
            <a:extLst>
              <a:ext uri="{FF2B5EF4-FFF2-40B4-BE49-F238E27FC236}">
                <a16:creationId xmlns:a16="http://schemas.microsoft.com/office/drawing/2014/main" id="{BEC24067-E6CD-4E9B-9CE8-DCE1F7656912}"/>
              </a:ext>
            </a:extLst>
          </p:cNvPr>
          <p:cNvSpPr>
            <a:spLocks noGrp="1"/>
          </p:cNvSpPr>
          <p:nvPr>
            <p:ph type="sldNum" sz="quarter" idx="12"/>
          </p:nvPr>
        </p:nvSpPr>
        <p:spPr/>
        <p:txBody>
          <a:bodyPr/>
          <a:lstStyle/>
          <a:p>
            <a:fld id="{0A18DAEF-780D-483D-835C-2730EE44FDBB}" type="slidenum">
              <a:rPr lang="es-DO" smtClean="0"/>
              <a:t>‹#›</a:t>
            </a:fld>
            <a:endParaRPr lang="es-DO"/>
          </a:p>
        </p:txBody>
      </p:sp>
    </p:spTree>
    <p:extLst>
      <p:ext uri="{BB962C8B-B14F-4D97-AF65-F5344CB8AC3E}">
        <p14:creationId xmlns:p14="http://schemas.microsoft.com/office/powerpoint/2010/main" val="1260961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4F36F-FE71-40DE-AA0E-A4C09A3CB2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DO"/>
          </a:p>
        </p:txBody>
      </p:sp>
      <p:sp>
        <p:nvSpPr>
          <p:cNvPr id="3" name="Text Placeholder 2">
            <a:extLst>
              <a:ext uri="{FF2B5EF4-FFF2-40B4-BE49-F238E27FC236}">
                <a16:creationId xmlns:a16="http://schemas.microsoft.com/office/drawing/2014/main" id="{51B2323B-E521-48A4-8EED-A555E30574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D2CA6D-86CC-4210-B106-D457C50D1ECC}"/>
              </a:ext>
            </a:extLst>
          </p:cNvPr>
          <p:cNvSpPr>
            <a:spLocks noGrp="1"/>
          </p:cNvSpPr>
          <p:nvPr>
            <p:ph type="dt" sz="half" idx="10"/>
          </p:nvPr>
        </p:nvSpPr>
        <p:spPr/>
        <p:txBody>
          <a:bodyPr/>
          <a:lstStyle/>
          <a:p>
            <a:fld id="{B33C46AC-545A-474C-940A-3AD0589F0BBC}" type="datetimeFigureOut">
              <a:rPr lang="es-DO" smtClean="0"/>
              <a:t>1/6/2021</a:t>
            </a:fld>
            <a:endParaRPr lang="es-DO"/>
          </a:p>
        </p:txBody>
      </p:sp>
      <p:sp>
        <p:nvSpPr>
          <p:cNvPr id="5" name="Footer Placeholder 4">
            <a:extLst>
              <a:ext uri="{FF2B5EF4-FFF2-40B4-BE49-F238E27FC236}">
                <a16:creationId xmlns:a16="http://schemas.microsoft.com/office/drawing/2014/main" id="{D2110216-6AA5-4C24-AB9C-597FF485D9B6}"/>
              </a:ext>
            </a:extLst>
          </p:cNvPr>
          <p:cNvSpPr>
            <a:spLocks noGrp="1"/>
          </p:cNvSpPr>
          <p:nvPr>
            <p:ph type="ftr" sz="quarter" idx="11"/>
          </p:nvPr>
        </p:nvSpPr>
        <p:spPr/>
        <p:txBody>
          <a:bodyPr/>
          <a:lstStyle/>
          <a:p>
            <a:endParaRPr lang="es-DO"/>
          </a:p>
        </p:txBody>
      </p:sp>
      <p:sp>
        <p:nvSpPr>
          <p:cNvPr id="6" name="Slide Number Placeholder 5">
            <a:extLst>
              <a:ext uri="{FF2B5EF4-FFF2-40B4-BE49-F238E27FC236}">
                <a16:creationId xmlns:a16="http://schemas.microsoft.com/office/drawing/2014/main" id="{871A9AE6-7032-43FA-B995-DE8B0A115489}"/>
              </a:ext>
            </a:extLst>
          </p:cNvPr>
          <p:cNvSpPr>
            <a:spLocks noGrp="1"/>
          </p:cNvSpPr>
          <p:nvPr>
            <p:ph type="sldNum" sz="quarter" idx="12"/>
          </p:nvPr>
        </p:nvSpPr>
        <p:spPr/>
        <p:txBody>
          <a:bodyPr/>
          <a:lstStyle/>
          <a:p>
            <a:fld id="{0A18DAEF-780D-483D-835C-2730EE44FDBB}" type="slidenum">
              <a:rPr lang="es-DO" smtClean="0"/>
              <a:t>‹#›</a:t>
            </a:fld>
            <a:endParaRPr lang="es-DO"/>
          </a:p>
        </p:txBody>
      </p:sp>
    </p:spTree>
    <p:extLst>
      <p:ext uri="{BB962C8B-B14F-4D97-AF65-F5344CB8AC3E}">
        <p14:creationId xmlns:p14="http://schemas.microsoft.com/office/powerpoint/2010/main" val="3577828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C0B08-0FC6-4F87-9A36-9504B8537BAD}"/>
              </a:ext>
            </a:extLst>
          </p:cNvPr>
          <p:cNvSpPr>
            <a:spLocks noGrp="1"/>
          </p:cNvSpPr>
          <p:nvPr>
            <p:ph type="title"/>
          </p:nvPr>
        </p:nvSpPr>
        <p:spPr/>
        <p:txBody>
          <a:bodyPr/>
          <a:lstStyle/>
          <a:p>
            <a:r>
              <a:rPr lang="en-US"/>
              <a:t>Click to edit Master title style</a:t>
            </a:r>
            <a:endParaRPr lang="es-DO"/>
          </a:p>
        </p:txBody>
      </p:sp>
      <p:sp>
        <p:nvSpPr>
          <p:cNvPr id="3" name="Content Placeholder 2">
            <a:extLst>
              <a:ext uri="{FF2B5EF4-FFF2-40B4-BE49-F238E27FC236}">
                <a16:creationId xmlns:a16="http://schemas.microsoft.com/office/drawing/2014/main" id="{BEA591CE-6C97-4546-B965-D0C2B0AACB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DO"/>
          </a:p>
        </p:txBody>
      </p:sp>
      <p:sp>
        <p:nvSpPr>
          <p:cNvPr id="4" name="Content Placeholder 3">
            <a:extLst>
              <a:ext uri="{FF2B5EF4-FFF2-40B4-BE49-F238E27FC236}">
                <a16:creationId xmlns:a16="http://schemas.microsoft.com/office/drawing/2014/main" id="{B83452F0-77DA-477E-BC7E-29762DDE00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DO"/>
          </a:p>
        </p:txBody>
      </p:sp>
      <p:sp>
        <p:nvSpPr>
          <p:cNvPr id="5" name="Date Placeholder 4">
            <a:extLst>
              <a:ext uri="{FF2B5EF4-FFF2-40B4-BE49-F238E27FC236}">
                <a16:creationId xmlns:a16="http://schemas.microsoft.com/office/drawing/2014/main" id="{AC97869F-5349-4E74-B58C-7C218A3DA5B0}"/>
              </a:ext>
            </a:extLst>
          </p:cNvPr>
          <p:cNvSpPr>
            <a:spLocks noGrp="1"/>
          </p:cNvSpPr>
          <p:nvPr>
            <p:ph type="dt" sz="half" idx="10"/>
          </p:nvPr>
        </p:nvSpPr>
        <p:spPr/>
        <p:txBody>
          <a:bodyPr/>
          <a:lstStyle/>
          <a:p>
            <a:fld id="{B33C46AC-545A-474C-940A-3AD0589F0BBC}" type="datetimeFigureOut">
              <a:rPr lang="es-DO" smtClean="0"/>
              <a:t>1/6/2021</a:t>
            </a:fld>
            <a:endParaRPr lang="es-DO"/>
          </a:p>
        </p:txBody>
      </p:sp>
      <p:sp>
        <p:nvSpPr>
          <p:cNvPr id="6" name="Footer Placeholder 5">
            <a:extLst>
              <a:ext uri="{FF2B5EF4-FFF2-40B4-BE49-F238E27FC236}">
                <a16:creationId xmlns:a16="http://schemas.microsoft.com/office/drawing/2014/main" id="{C7A73209-D507-4F8C-98A9-E39329384FDE}"/>
              </a:ext>
            </a:extLst>
          </p:cNvPr>
          <p:cNvSpPr>
            <a:spLocks noGrp="1"/>
          </p:cNvSpPr>
          <p:nvPr>
            <p:ph type="ftr" sz="quarter" idx="11"/>
          </p:nvPr>
        </p:nvSpPr>
        <p:spPr/>
        <p:txBody>
          <a:bodyPr/>
          <a:lstStyle/>
          <a:p>
            <a:endParaRPr lang="es-DO"/>
          </a:p>
        </p:txBody>
      </p:sp>
      <p:sp>
        <p:nvSpPr>
          <p:cNvPr id="7" name="Slide Number Placeholder 6">
            <a:extLst>
              <a:ext uri="{FF2B5EF4-FFF2-40B4-BE49-F238E27FC236}">
                <a16:creationId xmlns:a16="http://schemas.microsoft.com/office/drawing/2014/main" id="{1104F6C6-04E7-4871-9070-AB412892D618}"/>
              </a:ext>
            </a:extLst>
          </p:cNvPr>
          <p:cNvSpPr>
            <a:spLocks noGrp="1"/>
          </p:cNvSpPr>
          <p:nvPr>
            <p:ph type="sldNum" sz="quarter" idx="12"/>
          </p:nvPr>
        </p:nvSpPr>
        <p:spPr/>
        <p:txBody>
          <a:bodyPr/>
          <a:lstStyle/>
          <a:p>
            <a:fld id="{0A18DAEF-780D-483D-835C-2730EE44FDBB}" type="slidenum">
              <a:rPr lang="es-DO" smtClean="0"/>
              <a:t>‹#›</a:t>
            </a:fld>
            <a:endParaRPr lang="es-DO"/>
          </a:p>
        </p:txBody>
      </p:sp>
    </p:spTree>
    <p:extLst>
      <p:ext uri="{BB962C8B-B14F-4D97-AF65-F5344CB8AC3E}">
        <p14:creationId xmlns:p14="http://schemas.microsoft.com/office/powerpoint/2010/main" val="585858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C25B6-ABB7-4ED8-A587-0A3035ED376F}"/>
              </a:ext>
            </a:extLst>
          </p:cNvPr>
          <p:cNvSpPr>
            <a:spLocks noGrp="1"/>
          </p:cNvSpPr>
          <p:nvPr>
            <p:ph type="title"/>
          </p:nvPr>
        </p:nvSpPr>
        <p:spPr>
          <a:xfrm>
            <a:off x="839788" y="365125"/>
            <a:ext cx="10515600" cy="1325563"/>
          </a:xfrm>
        </p:spPr>
        <p:txBody>
          <a:bodyPr/>
          <a:lstStyle/>
          <a:p>
            <a:r>
              <a:rPr lang="en-US"/>
              <a:t>Click to edit Master title style</a:t>
            </a:r>
            <a:endParaRPr lang="es-DO"/>
          </a:p>
        </p:txBody>
      </p:sp>
      <p:sp>
        <p:nvSpPr>
          <p:cNvPr id="3" name="Text Placeholder 2">
            <a:extLst>
              <a:ext uri="{FF2B5EF4-FFF2-40B4-BE49-F238E27FC236}">
                <a16:creationId xmlns:a16="http://schemas.microsoft.com/office/drawing/2014/main" id="{A191DDF1-56D9-452A-9139-3D363EDB03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79C046-5D50-4070-BA5D-6D1D8827906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DO"/>
          </a:p>
        </p:txBody>
      </p:sp>
      <p:sp>
        <p:nvSpPr>
          <p:cNvPr id="5" name="Text Placeholder 4">
            <a:extLst>
              <a:ext uri="{FF2B5EF4-FFF2-40B4-BE49-F238E27FC236}">
                <a16:creationId xmlns:a16="http://schemas.microsoft.com/office/drawing/2014/main" id="{DA6021F0-B093-46FF-8791-73E50B67F8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B932F44-0705-4571-891F-780E79DB9B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DO"/>
          </a:p>
        </p:txBody>
      </p:sp>
      <p:sp>
        <p:nvSpPr>
          <p:cNvPr id="7" name="Date Placeholder 6">
            <a:extLst>
              <a:ext uri="{FF2B5EF4-FFF2-40B4-BE49-F238E27FC236}">
                <a16:creationId xmlns:a16="http://schemas.microsoft.com/office/drawing/2014/main" id="{738CD6DC-8429-4834-9825-AA1D747CED6C}"/>
              </a:ext>
            </a:extLst>
          </p:cNvPr>
          <p:cNvSpPr>
            <a:spLocks noGrp="1"/>
          </p:cNvSpPr>
          <p:nvPr>
            <p:ph type="dt" sz="half" idx="10"/>
          </p:nvPr>
        </p:nvSpPr>
        <p:spPr/>
        <p:txBody>
          <a:bodyPr/>
          <a:lstStyle/>
          <a:p>
            <a:fld id="{B33C46AC-545A-474C-940A-3AD0589F0BBC}" type="datetimeFigureOut">
              <a:rPr lang="es-DO" smtClean="0"/>
              <a:t>1/6/2021</a:t>
            </a:fld>
            <a:endParaRPr lang="es-DO"/>
          </a:p>
        </p:txBody>
      </p:sp>
      <p:sp>
        <p:nvSpPr>
          <p:cNvPr id="8" name="Footer Placeholder 7">
            <a:extLst>
              <a:ext uri="{FF2B5EF4-FFF2-40B4-BE49-F238E27FC236}">
                <a16:creationId xmlns:a16="http://schemas.microsoft.com/office/drawing/2014/main" id="{D6B5DD07-057A-4FAF-8855-382E878C8A75}"/>
              </a:ext>
            </a:extLst>
          </p:cNvPr>
          <p:cNvSpPr>
            <a:spLocks noGrp="1"/>
          </p:cNvSpPr>
          <p:nvPr>
            <p:ph type="ftr" sz="quarter" idx="11"/>
          </p:nvPr>
        </p:nvSpPr>
        <p:spPr/>
        <p:txBody>
          <a:bodyPr/>
          <a:lstStyle/>
          <a:p>
            <a:endParaRPr lang="es-DO"/>
          </a:p>
        </p:txBody>
      </p:sp>
      <p:sp>
        <p:nvSpPr>
          <p:cNvPr id="9" name="Slide Number Placeholder 8">
            <a:extLst>
              <a:ext uri="{FF2B5EF4-FFF2-40B4-BE49-F238E27FC236}">
                <a16:creationId xmlns:a16="http://schemas.microsoft.com/office/drawing/2014/main" id="{5E80A386-F260-44FF-B8A9-CE24F30C7813}"/>
              </a:ext>
            </a:extLst>
          </p:cNvPr>
          <p:cNvSpPr>
            <a:spLocks noGrp="1"/>
          </p:cNvSpPr>
          <p:nvPr>
            <p:ph type="sldNum" sz="quarter" idx="12"/>
          </p:nvPr>
        </p:nvSpPr>
        <p:spPr/>
        <p:txBody>
          <a:bodyPr/>
          <a:lstStyle/>
          <a:p>
            <a:fld id="{0A18DAEF-780D-483D-835C-2730EE44FDBB}" type="slidenum">
              <a:rPr lang="es-DO" smtClean="0"/>
              <a:t>‹#›</a:t>
            </a:fld>
            <a:endParaRPr lang="es-DO"/>
          </a:p>
        </p:txBody>
      </p:sp>
    </p:spTree>
    <p:extLst>
      <p:ext uri="{BB962C8B-B14F-4D97-AF65-F5344CB8AC3E}">
        <p14:creationId xmlns:p14="http://schemas.microsoft.com/office/powerpoint/2010/main" val="1976933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2453F-3FD7-47BD-8AFE-0C3EE08C54D4}"/>
              </a:ext>
            </a:extLst>
          </p:cNvPr>
          <p:cNvSpPr>
            <a:spLocks noGrp="1"/>
          </p:cNvSpPr>
          <p:nvPr>
            <p:ph type="title"/>
          </p:nvPr>
        </p:nvSpPr>
        <p:spPr/>
        <p:txBody>
          <a:bodyPr/>
          <a:lstStyle/>
          <a:p>
            <a:r>
              <a:rPr lang="en-US"/>
              <a:t>Click to edit Master title style</a:t>
            </a:r>
            <a:endParaRPr lang="es-DO"/>
          </a:p>
        </p:txBody>
      </p:sp>
      <p:sp>
        <p:nvSpPr>
          <p:cNvPr id="3" name="Date Placeholder 2">
            <a:extLst>
              <a:ext uri="{FF2B5EF4-FFF2-40B4-BE49-F238E27FC236}">
                <a16:creationId xmlns:a16="http://schemas.microsoft.com/office/drawing/2014/main" id="{91CAEF46-F4BA-4544-A77E-79A8EA6084B0}"/>
              </a:ext>
            </a:extLst>
          </p:cNvPr>
          <p:cNvSpPr>
            <a:spLocks noGrp="1"/>
          </p:cNvSpPr>
          <p:nvPr>
            <p:ph type="dt" sz="half" idx="10"/>
          </p:nvPr>
        </p:nvSpPr>
        <p:spPr/>
        <p:txBody>
          <a:bodyPr/>
          <a:lstStyle/>
          <a:p>
            <a:fld id="{B33C46AC-545A-474C-940A-3AD0589F0BBC}" type="datetimeFigureOut">
              <a:rPr lang="es-DO" smtClean="0"/>
              <a:t>1/6/2021</a:t>
            </a:fld>
            <a:endParaRPr lang="es-DO"/>
          </a:p>
        </p:txBody>
      </p:sp>
      <p:sp>
        <p:nvSpPr>
          <p:cNvPr id="4" name="Footer Placeholder 3">
            <a:extLst>
              <a:ext uri="{FF2B5EF4-FFF2-40B4-BE49-F238E27FC236}">
                <a16:creationId xmlns:a16="http://schemas.microsoft.com/office/drawing/2014/main" id="{EEFD308B-5636-4847-86C1-6737151D7329}"/>
              </a:ext>
            </a:extLst>
          </p:cNvPr>
          <p:cNvSpPr>
            <a:spLocks noGrp="1"/>
          </p:cNvSpPr>
          <p:nvPr>
            <p:ph type="ftr" sz="quarter" idx="11"/>
          </p:nvPr>
        </p:nvSpPr>
        <p:spPr/>
        <p:txBody>
          <a:bodyPr/>
          <a:lstStyle/>
          <a:p>
            <a:endParaRPr lang="es-DO"/>
          </a:p>
        </p:txBody>
      </p:sp>
      <p:sp>
        <p:nvSpPr>
          <p:cNvPr id="5" name="Slide Number Placeholder 4">
            <a:extLst>
              <a:ext uri="{FF2B5EF4-FFF2-40B4-BE49-F238E27FC236}">
                <a16:creationId xmlns:a16="http://schemas.microsoft.com/office/drawing/2014/main" id="{DA49DB86-87A3-47D2-9410-3011EA8AF4AA}"/>
              </a:ext>
            </a:extLst>
          </p:cNvPr>
          <p:cNvSpPr>
            <a:spLocks noGrp="1"/>
          </p:cNvSpPr>
          <p:nvPr>
            <p:ph type="sldNum" sz="quarter" idx="12"/>
          </p:nvPr>
        </p:nvSpPr>
        <p:spPr/>
        <p:txBody>
          <a:bodyPr/>
          <a:lstStyle/>
          <a:p>
            <a:fld id="{0A18DAEF-780D-483D-835C-2730EE44FDBB}" type="slidenum">
              <a:rPr lang="es-DO" smtClean="0"/>
              <a:t>‹#›</a:t>
            </a:fld>
            <a:endParaRPr lang="es-DO"/>
          </a:p>
        </p:txBody>
      </p:sp>
    </p:spTree>
    <p:extLst>
      <p:ext uri="{BB962C8B-B14F-4D97-AF65-F5344CB8AC3E}">
        <p14:creationId xmlns:p14="http://schemas.microsoft.com/office/powerpoint/2010/main" val="1113075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565930-385E-4040-BF1C-35DCFCB87148}"/>
              </a:ext>
            </a:extLst>
          </p:cNvPr>
          <p:cNvSpPr>
            <a:spLocks noGrp="1"/>
          </p:cNvSpPr>
          <p:nvPr>
            <p:ph type="dt" sz="half" idx="10"/>
          </p:nvPr>
        </p:nvSpPr>
        <p:spPr/>
        <p:txBody>
          <a:bodyPr/>
          <a:lstStyle/>
          <a:p>
            <a:fld id="{B33C46AC-545A-474C-940A-3AD0589F0BBC}" type="datetimeFigureOut">
              <a:rPr lang="es-DO" smtClean="0"/>
              <a:t>1/6/2021</a:t>
            </a:fld>
            <a:endParaRPr lang="es-DO"/>
          </a:p>
        </p:txBody>
      </p:sp>
      <p:sp>
        <p:nvSpPr>
          <p:cNvPr id="3" name="Footer Placeholder 2">
            <a:extLst>
              <a:ext uri="{FF2B5EF4-FFF2-40B4-BE49-F238E27FC236}">
                <a16:creationId xmlns:a16="http://schemas.microsoft.com/office/drawing/2014/main" id="{99AC3007-352E-497F-B969-809C0493D7EF}"/>
              </a:ext>
            </a:extLst>
          </p:cNvPr>
          <p:cNvSpPr>
            <a:spLocks noGrp="1"/>
          </p:cNvSpPr>
          <p:nvPr>
            <p:ph type="ftr" sz="quarter" idx="11"/>
          </p:nvPr>
        </p:nvSpPr>
        <p:spPr/>
        <p:txBody>
          <a:bodyPr/>
          <a:lstStyle/>
          <a:p>
            <a:endParaRPr lang="es-DO"/>
          </a:p>
        </p:txBody>
      </p:sp>
      <p:sp>
        <p:nvSpPr>
          <p:cNvPr id="4" name="Slide Number Placeholder 3">
            <a:extLst>
              <a:ext uri="{FF2B5EF4-FFF2-40B4-BE49-F238E27FC236}">
                <a16:creationId xmlns:a16="http://schemas.microsoft.com/office/drawing/2014/main" id="{FF1D11E2-0C3C-46CC-B6D1-DFF113EC6161}"/>
              </a:ext>
            </a:extLst>
          </p:cNvPr>
          <p:cNvSpPr>
            <a:spLocks noGrp="1"/>
          </p:cNvSpPr>
          <p:nvPr>
            <p:ph type="sldNum" sz="quarter" idx="12"/>
          </p:nvPr>
        </p:nvSpPr>
        <p:spPr/>
        <p:txBody>
          <a:bodyPr/>
          <a:lstStyle/>
          <a:p>
            <a:fld id="{0A18DAEF-780D-483D-835C-2730EE44FDBB}" type="slidenum">
              <a:rPr lang="es-DO" smtClean="0"/>
              <a:t>‹#›</a:t>
            </a:fld>
            <a:endParaRPr lang="es-DO"/>
          </a:p>
        </p:txBody>
      </p:sp>
    </p:spTree>
    <p:extLst>
      <p:ext uri="{BB962C8B-B14F-4D97-AF65-F5344CB8AC3E}">
        <p14:creationId xmlns:p14="http://schemas.microsoft.com/office/powerpoint/2010/main" val="4129085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2FAE4-20FC-4B76-9CB5-E22244704E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DO"/>
          </a:p>
        </p:txBody>
      </p:sp>
      <p:sp>
        <p:nvSpPr>
          <p:cNvPr id="3" name="Content Placeholder 2">
            <a:extLst>
              <a:ext uri="{FF2B5EF4-FFF2-40B4-BE49-F238E27FC236}">
                <a16:creationId xmlns:a16="http://schemas.microsoft.com/office/drawing/2014/main" id="{BB3B15FB-38D3-41EF-9145-AA0B35C2B4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DO"/>
          </a:p>
        </p:txBody>
      </p:sp>
      <p:sp>
        <p:nvSpPr>
          <p:cNvPr id="4" name="Text Placeholder 3">
            <a:extLst>
              <a:ext uri="{FF2B5EF4-FFF2-40B4-BE49-F238E27FC236}">
                <a16:creationId xmlns:a16="http://schemas.microsoft.com/office/drawing/2014/main" id="{98636004-5D96-4CDF-92F4-52C453DC36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4BAF5F-7D83-47D1-97E3-EC4050BFFA6A}"/>
              </a:ext>
            </a:extLst>
          </p:cNvPr>
          <p:cNvSpPr>
            <a:spLocks noGrp="1"/>
          </p:cNvSpPr>
          <p:nvPr>
            <p:ph type="dt" sz="half" idx="10"/>
          </p:nvPr>
        </p:nvSpPr>
        <p:spPr/>
        <p:txBody>
          <a:bodyPr/>
          <a:lstStyle/>
          <a:p>
            <a:fld id="{B33C46AC-545A-474C-940A-3AD0589F0BBC}" type="datetimeFigureOut">
              <a:rPr lang="es-DO" smtClean="0"/>
              <a:t>1/6/2021</a:t>
            </a:fld>
            <a:endParaRPr lang="es-DO"/>
          </a:p>
        </p:txBody>
      </p:sp>
      <p:sp>
        <p:nvSpPr>
          <p:cNvPr id="6" name="Footer Placeholder 5">
            <a:extLst>
              <a:ext uri="{FF2B5EF4-FFF2-40B4-BE49-F238E27FC236}">
                <a16:creationId xmlns:a16="http://schemas.microsoft.com/office/drawing/2014/main" id="{903DE01F-3373-4D5B-BC06-5E0BA4CAE895}"/>
              </a:ext>
            </a:extLst>
          </p:cNvPr>
          <p:cNvSpPr>
            <a:spLocks noGrp="1"/>
          </p:cNvSpPr>
          <p:nvPr>
            <p:ph type="ftr" sz="quarter" idx="11"/>
          </p:nvPr>
        </p:nvSpPr>
        <p:spPr/>
        <p:txBody>
          <a:bodyPr/>
          <a:lstStyle/>
          <a:p>
            <a:endParaRPr lang="es-DO"/>
          </a:p>
        </p:txBody>
      </p:sp>
      <p:sp>
        <p:nvSpPr>
          <p:cNvPr id="7" name="Slide Number Placeholder 6">
            <a:extLst>
              <a:ext uri="{FF2B5EF4-FFF2-40B4-BE49-F238E27FC236}">
                <a16:creationId xmlns:a16="http://schemas.microsoft.com/office/drawing/2014/main" id="{50877ECF-F4A6-471E-BBF3-C950557A1052}"/>
              </a:ext>
            </a:extLst>
          </p:cNvPr>
          <p:cNvSpPr>
            <a:spLocks noGrp="1"/>
          </p:cNvSpPr>
          <p:nvPr>
            <p:ph type="sldNum" sz="quarter" idx="12"/>
          </p:nvPr>
        </p:nvSpPr>
        <p:spPr/>
        <p:txBody>
          <a:bodyPr/>
          <a:lstStyle/>
          <a:p>
            <a:fld id="{0A18DAEF-780D-483D-835C-2730EE44FDBB}" type="slidenum">
              <a:rPr lang="es-DO" smtClean="0"/>
              <a:t>‹#›</a:t>
            </a:fld>
            <a:endParaRPr lang="es-DO"/>
          </a:p>
        </p:txBody>
      </p:sp>
    </p:spTree>
    <p:extLst>
      <p:ext uri="{BB962C8B-B14F-4D97-AF65-F5344CB8AC3E}">
        <p14:creationId xmlns:p14="http://schemas.microsoft.com/office/powerpoint/2010/main" val="3251810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A01B1-03F1-4DF8-84CD-ABB9E110B1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DO"/>
          </a:p>
        </p:txBody>
      </p:sp>
      <p:sp>
        <p:nvSpPr>
          <p:cNvPr id="3" name="Picture Placeholder 2">
            <a:extLst>
              <a:ext uri="{FF2B5EF4-FFF2-40B4-BE49-F238E27FC236}">
                <a16:creationId xmlns:a16="http://schemas.microsoft.com/office/drawing/2014/main" id="{958DA95F-E967-4900-B2D2-0CFBE6DDEB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DO"/>
          </a:p>
        </p:txBody>
      </p:sp>
      <p:sp>
        <p:nvSpPr>
          <p:cNvPr id="4" name="Text Placeholder 3">
            <a:extLst>
              <a:ext uri="{FF2B5EF4-FFF2-40B4-BE49-F238E27FC236}">
                <a16:creationId xmlns:a16="http://schemas.microsoft.com/office/drawing/2014/main" id="{77A92825-1743-42DC-A190-56BE85589F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33D7DD-7FDC-4574-8026-0903A562D7F9}"/>
              </a:ext>
            </a:extLst>
          </p:cNvPr>
          <p:cNvSpPr>
            <a:spLocks noGrp="1"/>
          </p:cNvSpPr>
          <p:nvPr>
            <p:ph type="dt" sz="half" idx="10"/>
          </p:nvPr>
        </p:nvSpPr>
        <p:spPr/>
        <p:txBody>
          <a:bodyPr/>
          <a:lstStyle/>
          <a:p>
            <a:fld id="{B33C46AC-545A-474C-940A-3AD0589F0BBC}" type="datetimeFigureOut">
              <a:rPr lang="es-DO" smtClean="0"/>
              <a:t>1/6/2021</a:t>
            </a:fld>
            <a:endParaRPr lang="es-DO"/>
          </a:p>
        </p:txBody>
      </p:sp>
      <p:sp>
        <p:nvSpPr>
          <p:cNvPr id="6" name="Footer Placeholder 5">
            <a:extLst>
              <a:ext uri="{FF2B5EF4-FFF2-40B4-BE49-F238E27FC236}">
                <a16:creationId xmlns:a16="http://schemas.microsoft.com/office/drawing/2014/main" id="{0EAA885B-416D-4130-819C-C2F4948606C7}"/>
              </a:ext>
            </a:extLst>
          </p:cNvPr>
          <p:cNvSpPr>
            <a:spLocks noGrp="1"/>
          </p:cNvSpPr>
          <p:nvPr>
            <p:ph type="ftr" sz="quarter" idx="11"/>
          </p:nvPr>
        </p:nvSpPr>
        <p:spPr/>
        <p:txBody>
          <a:bodyPr/>
          <a:lstStyle/>
          <a:p>
            <a:endParaRPr lang="es-DO"/>
          </a:p>
        </p:txBody>
      </p:sp>
      <p:sp>
        <p:nvSpPr>
          <p:cNvPr id="7" name="Slide Number Placeholder 6">
            <a:extLst>
              <a:ext uri="{FF2B5EF4-FFF2-40B4-BE49-F238E27FC236}">
                <a16:creationId xmlns:a16="http://schemas.microsoft.com/office/drawing/2014/main" id="{0D946F4D-C674-4314-BE5D-7EDA23945F20}"/>
              </a:ext>
            </a:extLst>
          </p:cNvPr>
          <p:cNvSpPr>
            <a:spLocks noGrp="1"/>
          </p:cNvSpPr>
          <p:nvPr>
            <p:ph type="sldNum" sz="quarter" idx="12"/>
          </p:nvPr>
        </p:nvSpPr>
        <p:spPr/>
        <p:txBody>
          <a:bodyPr/>
          <a:lstStyle/>
          <a:p>
            <a:fld id="{0A18DAEF-780D-483D-835C-2730EE44FDBB}" type="slidenum">
              <a:rPr lang="es-DO" smtClean="0"/>
              <a:t>‹#›</a:t>
            </a:fld>
            <a:endParaRPr lang="es-DO"/>
          </a:p>
        </p:txBody>
      </p:sp>
    </p:spTree>
    <p:extLst>
      <p:ext uri="{BB962C8B-B14F-4D97-AF65-F5344CB8AC3E}">
        <p14:creationId xmlns:p14="http://schemas.microsoft.com/office/powerpoint/2010/main" val="4249924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0718F62-BD3A-449B-A857-BB9DB70D02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DO"/>
          </a:p>
        </p:txBody>
      </p:sp>
      <p:sp>
        <p:nvSpPr>
          <p:cNvPr id="3" name="Text Placeholder 2">
            <a:extLst>
              <a:ext uri="{FF2B5EF4-FFF2-40B4-BE49-F238E27FC236}">
                <a16:creationId xmlns:a16="http://schemas.microsoft.com/office/drawing/2014/main" id="{142F8F4D-125A-4AF5-A6B5-59B970DD5F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DO"/>
          </a:p>
        </p:txBody>
      </p:sp>
      <p:sp>
        <p:nvSpPr>
          <p:cNvPr id="4" name="Date Placeholder 3">
            <a:extLst>
              <a:ext uri="{FF2B5EF4-FFF2-40B4-BE49-F238E27FC236}">
                <a16:creationId xmlns:a16="http://schemas.microsoft.com/office/drawing/2014/main" id="{8792822F-9FC4-4212-BBB4-48DDD755F9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3C46AC-545A-474C-940A-3AD0589F0BBC}" type="datetimeFigureOut">
              <a:rPr lang="es-DO" smtClean="0"/>
              <a:t>1/6/2021</a:t>
            </a:fld>
            <a:endParaRPr lang="es-DO"/>
          </a:p>
        </p:txBody>
      </p:sp>
      <p:sp>
        <p:nvSpPr>
          <p:cNvPr id="5" name="Footer Placeholder 4">
            <a:extLst>
              <a:ext uri="{FF2B5EF4-FFF2-40B4-BE49-F238E27FC236}">
                <a16:creationId xmlns:a16="http://schemas.microsoft.com/office/drawing/2014/main" id="{6C132C03-A447-4884-8B2B-4F63BD1F08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DO"/>
          </a:p>
        </p:txBody>
      </p:sp>
      <p:sp>
        <p:nvSpPr>
          <p:cNvPr id="6" name="Slide Number Placeholder 5">
            <a:extLst>
              <a:ext uri="{FF2B5EF4-FFF2-40B4-BE49-F238E27FC236}">
                <a16:creationId xmlns:a16="http://schemas.microsoft.com/office/drawing/2014/main" id="{7833EA47-43B8-4011-A132-3224B36870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18DAEF-780D-483D-835C-2730EE44FDBB}" type="slidenum">
              <a:rPr lang="es-DO" smtClean="0"/>
              <a:t>‹#›</a:t>
            </a:fld>
            <a:endParaRPr lang="es-DO"/>
          </a:p>
        </p:txBody>
      </p:sp>
    </p:spTree>
    <p:extLst>
      <p:ext uri="{BB962C8B-B14F-4D97-AF65-F5344CB8AC3E}">
        <p14:creationId xmlns:p14="http://schemas.microsoft.com/office/powerpoint/2010/main" val="25010710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1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1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1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2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2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5.png"/><Relationship Id="rId1" Type="http://schemas.openxmlformats.org/officeDocument/2006/relationships/slideLayout" Target="../slideLayouts/slideLayout2.xml"/><Relationship Id="rId6" Type="http://schemas.openxmlformats.org/officeDocument/2006/relationships/image" Target="../media/image66.png"/><Relationship Id="rId5" Type="http://schemas.openxmlformats.org/officeDocument/2006/relationships/image" Target="../media/image69.png"/><Relationship Id="rId4" Type="http://schemas.openxmlformats.org/officeDocument/2006/relationships/image" Target="../media/image68.png"/></Relationships>
</file>

<file path=ppt/slides/_rels/slide32.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 Id="rId4" Type="http://schemas.openxmlformats.org/officeDocument/2006/relationships/image" Target="../media/image72.png"/></Relationships>
</file>

<file path=ppt/slides/_rels/slide33.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2.xml"/><Relationship Id="rId4" Type="http://schemas.openxmlformats.org/officeDocument/2006/relationships/image" Target="../media/image87.png"/></Relationships>
</file>

<file path=ppt/slides/_rels/slide43.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93.png"/><Relationship Id="rId5" Type="http://schemas.openxmlformats.org/officeDocument/2006/relationships/image" Target="../media/image92.png"/><Relationship Id="rId4" Type="http://schemas.openxmlformats.org/officeDocument/2006/relationships/image" Target="../media/image91.png"/></Relationships>
</file>

<file path=ppt/slides/_rels/slide45.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slideLayout" Target="../slideLayouts/slideLayout2.xml"/><Relationship Id="rId4" Type="http://schemas.openxmlformats.org/officeDocument/2006/relationships/image" Target="../media/image97.png"/></Relationships>
</file>

<file path=ppt/slides/_rels/slide47.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slideLayout" Target="../slideLayouts/slideLayout2.xml"/><Relationship Id="rId5" Type="http://schemas.openxmlformats.org/officeDocument/2006/relationships/image" Target="../media/image96.png"/><Relationship Id="rId4" Type="http://schemas.openxmlformats.org/officeDocument/2006/relationships/image" Target="../media/image100.png"/></Relationships>
</file>

<file path=ppt/slides/_rels/slide48.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50.xml.rels><?xml version="1.0" encoding="UTF-8" standalone="yes"?>
<Relationships xmlns="http://schemas.openxmlformats.org/package/2006/relationships"><Relationship Id="rId2" Type="http://schemas.openxmlformats.org/officeDocument/2006/relationships/image" Target="../media/image10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image" Target="../media/image105.png"/><Relationship Id="rId1" Type="http://schemas.openxmlformats.org/officeDocument/2006/relationships/slideLayout" Target="../slideLayouts/slideLayout2.xml"/><Relationship Id="rId4" Type="http://schemas.openxmlformats.org/officeDocument/2006/relationships/image" Target="../media/image107.png"/></Relationships>
</file>

<file path=ppt/slides/_rels/slide53.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image" Target="../media/image106.png"/><Relationship Id="rId1" Type="http://schemas.openxmlformats.org/officeDocument/2006/relationships/slideLayout" Target="../slideLayouts/slideLayout2.xml"/><Relationship Id="rId6" Type="http://schemas.openxmlformats.org/officeDocument/2006/relationships/image" Target="../media/image111.png"/><Relationship Id="rId5" Type="http://schemas.openxmlformats.org/officeDocument/2006/relationships/image" Target="../media/image110.png"/><Relationship Id="rId4" Type="http://schemas.openxmlformats.org/officeDocument/2006/relationships/image" Target="../media/image109.png"/></Relationships>
</file>

<file path=ppt/slides/_rels/slide54.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image" Target="../media/image112.png"/><Relationship Id="rId1" Type="http://schemas.openxmlformats.org/officeDocument/2006/relationships/slideLayout" Target="../slideLayouts/slideLayout2.xml"/><Relationship Id="rId6" Type="http://schemas.openxmlformats.org/officeDocument/2006/relationships/image" Target="../media/image116.png"/><Relationship Id="rId5" Type="http://schemas.openxmlformats.org/officeDocument/2006/relationships/image" Target="../media/image115.png"/><Relationship Id="rId4" Type="http://schemas.openxmlformats.org/officeDocument/2006/relationships/image" Target="../media/image114.png"/></Relationships>
</file>

<file path=ppt/slides/_rels/slide55.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image" Target="../media/image117.png"/><Relationship Id="rId1" Type="http://schemas.openxmlformats.org/officeDocument/2006/relationships/slideLayout" Target="../slideLayouts/slideLayout2.xml"/><Relationship Id="rId4" Type="http://schemas.openxmlformats.org/officeDocument/2006/relationships/image" Target="../media/image119.png"/></Relationships>
</file>

<file path=ppt/slides/_rels/slide57.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image" Target="../media/image120.png"/><Relationship Id="rId1" Type="http://schemas.openxmlformats.org/officeDocument/2006/relationships/slideLayout" Target="../slideLayouts/slideLayout2.xml"/><Relationship Id="rId4" Type="http://schemas.openxmlformats.org/officeDocument/2006/relationships/image" Target="../media/image122.png"/></Relationships>
</file>

<file path=ppt/slides/_rels/slide58.xml.rels><?xml version="1.0" encoding="UTF-8" standalone="yes"?>
<Relationships xmlns="http://schemas.openxmlformats.org/package/2006/relationships"><Relationship Id="rId2" Type="http://schemas.openxmlformats.org/officeDocument/2006/relationships/image" Target="../media/image123.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image" Target="../media/image124.png"/><Relationship Id="rId1" Type="http://schemas.openxmlformats.org/officeDocument/2006/relationships/slideLayout" Target="../slideLayouts/slideLayout2.xml"/><Relationship Id="rId6" Type="http://schemas.openxmlformats.org/officeDocument/2006/relationships/image" Target="../media/image128.png"/><Relationship Id="rId5" Type="http://schemas.openxmlformats.org/officeDocument/2006/relationships/image" Target="../media/image127.png"/><Relationship Id="rId4" Type="http://schemas.openxmlformats.org/officeDocument/2006/relationships/image" Target="../media/image126.pn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60.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129.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image" Target="../media/image13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33.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8" Type="http://schemas.openxmlformats.org/officeDocument/2006/relationships/image" Target="../media/image140.png"/><Relationship Id="rId3" Type="http://schemas.openxmlformats.org/officeDocument/2006/relationships/image" Target="../media/image135.png"/><Relationship Id="rId7" Type="http://schemas.openxmlformats.org/officeDocument/2006/relationships/image" Target="../media/image139.png"/><Relationship Id="rId2" Type="http://schemas.openxmlformats.org/officeDocument/2006/relationships/image" Target="../media/image134.png"/><Relationship Id="rId1" Type="http://schemas.openxmlformats.org/officeDocument/2006/relationships/slideLayout" Target="../slideLayouts/slideLayout2.xml"/><Relationship Id="rId6" Type="http://schemas.openxmlformats.org/officeDocument/2006/relationships/image" Target="../media/image138.png"/><Relationship Id="rId5" Type="http://schemas.openxmlformats.org/officeDocument/2006/relationships/image" Target="../media/image137.png"/><Relationship Id="rId4" Type="http://schemas.openxmlformats.org/officeDocument/2006/relationships/image" Target="../media/image136.png"/></Relationships>
</file>

<file path=ppt/slides/_rels/slide64.xml.rels><?xml version="1.0" encoding="UTF-8" standalone="yes"?>
<Relationships xmlns="http://schemas.openxmlformats.org/package/2006/relationships"><Relationship Id="rId3" Type="http://schemas.openxmlformats.org/officeDocument/2006/relationships/image" Target="../media/image139.png"/><Relationship Id="rId2" Type="http://schemas.openxmlformats.org/officeDocument/2006/relationships/image" Target="../media/image141.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43.png"/><Relationship Id="rId2" Type="http://schemas.openxmlformats.org/officeDocument/2006/relationships/image" Target="../media/image142.png"/><Relationship Id="rId1" Type="http://schemas.openxmlformats.org/officeDocument/2006/relationships/slideLayout" Target="../slideLayouts/slideLayout2.xml"/><Relationship Id="rId4" Type="http://schemas.openxmlformats.org/officeDocument/2006/relationships/image" Target="../media/image144.png"/></Relationships>
</file>

<file path=ppt/slides/_rels/slide66.xml.rels><?xml version="1.0" encoding="UTF-8" standalone="yes"?>
<Relationships xmlns="http://schemas.openxmlformats.org/package/2006/relationships"><Relationship Id="rId3" Type="http://schemas.openxmlformats.org/officeDocument/2006/relationships/image" Target="../media/image146.png"/><Relationship Id="rId2" Type="http://schemas.openxmlformats.org/officeDocument/2006/relationships/image" Target="../media/image145.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47.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slideLayout" Target="../slideLayouts/slideLayout2.xml"/><Relationship Id="rId6" Type="http://schemas.openxmlformats.org/officeDocument/2006/relationships/image" Target="../media/image152.png"/><Relationship Id="rId5" Type="http://schemas.openxmlformats.org/officeDocument/2006/relationships/image" Target="../media/image151.png"/><Relationship Id="rId4" Type="http://schemas.openxmlformats.org/officeDocument/2006/relationships/image" Target="../media/image150.png"/></Relationships>
</file>

<file path=ppt/slides/_rels/slide69.xml.rels><?xml version="1.0" encoding="UTF-8" standalone="yes"?>
<Relationships xmlns="http://schemas.openxmlformats.org/package/2006/relationships"><Relationship Id="rId2" Type="http://schemas.openxmlformats.org/officeDocument/2006/relationships/image" Target="../media/image15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70.xml.rels><?xml version="1.0" encoding="UTF-8" standalone="yes"?>
<Relationships xmlns="http://schemas.openxmlformats.org/package/2006/relationships"><Relationship Id="rId2" Type="http://schemas.openxmlformats.org/officeDocument/2006/relationships/image" Target="../media/image154.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156.png"/><Relationship Id="rId2" Type="http://schemas.openxmlformats.org/officeDocument/2006/relationships/image" Target="../media/image155.png"/><Relationship Id="rId1" Type="http://schemas.openxmlformats.org/officeDocument/2006/relationships/slideLayout" Target="../slideLayouts/slideLayout2.xml"/><Relationship Id="rId5" Type="http://schemas.openxmlformats.org/officeDocument/2006/relationships/image" Target="../media/image158.png"/><Relationship Id="rId4" Type="http://schemas.openxmlformats.org/officeDocument/2006/relationships/image" Target="../media/image157.png"/></Relationships>
</file>

<file path=ppt/slides/_rels/slide72.xml.rels><?xml version="1.0" encoding="UTF-8" standalone="yes"?>
<Relationships xmlns="http://schemas.openxmlformats.org/package/2006/relationships"><Relationship Id="rId3" Type="http://schemas.openxmlformats.org/officeDocument/2006/relationships/image" Target="../media/image156.png"/><Relationship Id="rId2" Type="http://schemas.openxmlformats.org/officeDocument/2006/relationships/image" Target="../media/image159.png"/><Relationship Id="rId1" Type="http://schemas.openxmlformats.org/officeDocument/2006/relationships/slideLayout" Target="../slideLayouts/slideLayout2.xml"/><Relationship Id="rId5" Type="http://schemas.openxmlformats.org/officeDocument/2006/relationships/image" Target="../media/image158.png"/><Relationship Id="rId4" Type="http://schemas.openxmlformats.org/officeDocument/2006/relationships/image" Target="../media/image157.png"/></Relationships>
</file>

<file path=ppt/slides/_rels/slide73.xml.rels><?xml version="1.0" encoding="UTF-8" standalone="yes"?>
<Relationships xmlns="http://schemas.openxmlformats.org/package/2006/relationships"><Relationship Id="rId3" Type="http://schemas.openxmlformats.org/officeDocument/2006/relationships/image" Target="../media/image161.png"/><Relationship Id="rId2" Type="http://schemas.openxmlformats.org/officeDocument/2006/relationships/image" Target="../media/image160.png"/><Relationship Id="rId1" Type="http://schemas.openxmlformats.org/officeDocument/2006/relationships/slideLayout" Target="../slideLayouts/slideLayout2.xml"/><Relationship Id="rId4" Type="http://schemas.openxmlformats.org/officeDocument/2006/relationships/image" Target="../media/image162.png"/></Relationships>
</file>

<file path=ppt/slides/_rels/slide74.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image" Target="../media/image163.png"/><Relationship Id="rId1" Type="http://schemas.openxmlformats.org/officeDocument/2006/relationships/slideLayout" Target="../slideLayouts/slideLayout2.xml"/><Relationship Id="rId5" Type="http://schemas.openxmlformats.org/officeDocument/2006/relationships/image" Target="../media/image166.png"/><Relationship Id="rId4" Type="http://schemas.openxmlformats.org/officeDocument/2006/relationships/image" Target="../media/image165.png"/></Relationships>
</file>

<file path=ppt/slides/_rels/slide75.xml.rels><?xml version="1.0" encoding="UTF-8" standalone="yes"?>
<Relationships xmlns="http://schemas.openxmlformats.org/package/2006/relationships"><Relationship Id="rId3" Type="http://schemas.openxmlformats.org/officeDocument/2006/relationships/image" Target="../media/image168.png"/><Relationship Id="rId2" Type="http://schemas.openxmlformats.org/officeDocument/2006/relationships/image" Target="../media/image167.png"/><Relationship Id="rId1" Type="http://schemas.openxmlformats.org/officeDocument/2006/relationships/slideLayout" Target="../slideLayouts/slideLayout2.xml"/><Relationship Id="rId4" Type="http://schemas.openxmlformats.org/officeDocument/2006/relationships/image" Target="../media/image169.png"/></Relationships>
</file>

<file path=ppt/slides/_rels/slide76.xml.rels><?xml version="1.0" encoding="UTF-8" standalone="yes"?>
<Relationships xmlns="http://schemas.openxmlformats.org/package/2006/relationships"><Relationship Id="rId3" Type="http://schemas.openxmlformats.org/officeDocument/2006/relationships/image" Target="../media/image171.png"/><Relationship Id="rId2" Type="http://schemas.openxmlformats.org/officeDocument/2006/relationships/image" Target="../media/image170.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172.png"/><Relationship Id="rId2" Type="http://schemas.openxmlformats.org/officeDocument/2006/relationships/image" Target="../media/image170.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174.png"/><Relationship Id="rId2" Type="http://schemas.openxmlformats.org/officeDocument/2006/relationships/image" Target="../media/image173.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176.png"/><Relationship Id="rId2" Type="http://schemas.openxmlformats.org/officeDocument/2006/relationships/image" Target="../media/image17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80.xml.rels><?xml version="1.0" encoding="UTF-8" standalone="yes"?>
<Relationships xmlns="http://schemas.openxmlformats.org/package/2006/relationships"><Relationship Id="rId2" Type="http://schemas.openxmlformats.org/officeDocument/2006/relationships/image" Target="../media/image177.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178.png"/><Relationship Id="rId2" Type="http://schemas.openxmlformats.org/officeDocument/2006/relationships/image" Target="../media/image170.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179.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181.png"/><Relationship Id="rId2" Type="http://schemas.openxmlformats.org/officeDocument/2006/relationships/image" Target="../media/image180.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182.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184.png"/><Relationship Id="rId2" Type="http://schemas.openxmlformats.org/officeDocument/2006/relationships/image" Target="../media/image183.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186.png"/><Relationship Id="rId2" Type="http://schemas.openxmlformats.org/officeDocument/2006/relationships/image" Target="../media/image185.png"/><Relationship Id="rId1" Type="http://schemas.openxmlformats.org/officeDocument/2006/relationships/slideLayout" Target="../slideLayouts/slideLayout2.xml"/><Relationship Id="rId4" Type="http://schemas.openxmlformats.org/officeDocument/2006/relationships/image" Target="../media/image187.png"/></Relationships>
</file>

<file path=ppt/slides/_rels/slide87.xml.rels><?xml version="1.0" encoding="UTF-8" standalone="yes"?>
<Relationships xmlns="http://schemas.openxmlformats.org/package/2006/relationships"><Relationship Id="rId3" Type="http://schemas.openxmlformats.org/officeDocument/2006/relationships/image" Target="../media/image186.png"/><Relationship Id="rId7" Type="http://schemas.openxmlformats.org/officeDocument/2006/relationships/image" Target="../media/image190.png"/><Relationship Id="rId2" Type="http://schemas.openxmlformats.org/officeDocument/2006/relationships/image" Target="../media/image185.png"/><Relationship Id="rId1" Type="http://schemas.openxmlformats.org/officeDocument/2006/relationships/slideLayout" Target="../slideLayouts/slideLayout2.xml"/><Relationship Id="rId6" Type="http://schemas.openxmlformats.org/officeDocument/2006/relationships/image" Target="../media/image189.png"/><Relationship Id="rId5" Type="http://schemas.openxmlformats.org/officeDocument/2006/relationships/image" Target="../media/image188.png"/><Relationship Id="rId4" Type="http://schemas.openxmlformats.org/officeDocument/2006/relationships/image" Target="../media/image187.png"/></Relationships>
</file>

<file path=ppt/slides/_rels/slide88.xml.rels><?xml version="1.0" encoding="UTF-8" standalone="yes"?>
<Relationships xmlns="http://schemas.openxmlformats.org/package/2006/relationships"><Relationship Id="rId2" Type="http://schemas.openxmlformats.org/officeDocument/2006/relationships/image" Target="../media/image191.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19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194.png"/><Relationship Id="rId2" Type="http://schemas.openxmlformats.org/officeDocument/2006/relationships/image" Target="../media/image193.png"/><Relationship Id="rId1" Type="http://schemas.openxmlformats.org/officeDocument/2006/relationships/slideLayout" Target="../slideLayouts/slideLayout2.xml"/><Relationship Id="rId5" Type="http://schemas.openxmlformats.org/officeDocument/2006/relationships/image" Target="../media/image196.png"/><Relationship Id="rId4" Type="http://schemas.openxmlformats.org/officeDocument/2006/relationships/image" Target="../media/image195.png"/></Relationships>
</file>

<file path=ppt/slides/_rels/slide91.xml.rels><?xml version="1.0" encoding="UTF-8" standalone="yes"?>
<Relationships xmlns="http://schemas.openxmlformats.org/package/2006/relationships"><Relationship Id="rId3" Type="http://schemas.openxmlformats.org/officeDocument/2006/relationships/image" Target="../media/image198.png"/><Relationship Id="rId7" Type="http://schemas.openxmlformats.org/officeDocument/2006/relationships/image" Target="../media/image202.png"/><Relationship Id="rId2" Type="http://schemas.openxmlformats.org/officeDocument/2006/relationships/image" Target="../media/image197.png"/><Relationship Id="rId1" Type="http://schemas.openxmlformats.org/officeDocument/2006/relationships/slideLayout" Target="../slideLayouts/slideLayout2.xml"/><Relationship Id="rId6" Type="http://schemas.openxmlformats.org/officeDocument/2006/relationships/image" Target="../media/image201.png"/><Relationship Id="rId5" Type="http://schemas.openxmlformats.org/officeDocument/2006/relationships/image" Target="../media/image200.png"/><Relationship Id="rId4" Type="http://schemas.openxmlformats.org/officeDocument/2006/relationships/image" Target="../media/image199.png"/></Relationships>
</file>

<file path=ppt/slides/_rels/slide92.xml.rels><?xml version="1.0" encoding="UTF-8" standalone="yes"?>
<Relationships xmlns="http://schemas.openxmlformats.org/package/2006/relationships"><Relationship Id="rId2" Type="http://schemas.openxmlformats.org/officeDocument/2006/relationships/image" Target="../media/image202.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204.png"/><Relationship Id="rId2" Type="http://schemas.openxmlformats.org/officeDocument/2006/relationships/image" Target="../media/image203.png"/><Relationship Id="rId1" Type="http://schemas.openxmlformats.org/officeDocument/2006/relationships/slideLayout" Target="../slideLayouts/slideLayout2.xml"/><Relationship Id="rId6" Type="http://schemas.openxmlformats.org/officeDocument/2006/relationships/image" Target="../media/image207.png"/><Relationship Id="rId5" Type="http://schemas.openxmlformats.org/officeDocument/2006/relationships/image" Target="../media/image206.png"/><Relationship Id="rId4" Type="http://schemas.openxmlformats.org/officeDocument/2006/relationships/image" Target="../media/image205.png"/></Relationships>
</file>

<file path=ppt/slides/_rels/slide94.xml.rels><?xml version="1.0" encoding="UTF-8" standalone="yes"?>
<Relationships xmlns="http://schemas.openxmlformats.org/package/2006/relationships"><Relationship Id="rId3" Type="http://schemas.openxmlformats.org/officeDocument/2006/relationships/image" Target="../media/image209.png"/><Relationship Id="rId2" Type="http://schemas.openxmlformats.org/officeDocument/2006/relationships/image" Target="../media/image208.png"/><Relationship Id="rId1" Type="http://schemas.openxmlformats.org/officeDocument/2006/relationships/slideLayout" Target="../slideLayouts/slideLayout2.xml"/><Relationship Id="rId4" Type="http://schemas.openxmlformats.org/officeDocument/2006/relationships/image" Target="../media/image210.png"/></Relationships>
</file>

<file path=ppt/slides/_rels/slide95.xml.rels><?xml version="1.0" encoding="UTF-8" standalone="yes"?>
<Relationships xmlns="http://schemas.openxmlformats.org/package/2006/relationships"><Relationship Id="rId3" Type="http://schemas.openxmlformats.org/officeDocument/2006/relationships/image" Target="../media/image212.png"/><Relationship Id="rId2" Type="http://schemas.openxmlformats.org/officeDocument/2006/relationships/image" Target="../media/image211.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214.png"/><Relationship Id="rId2" Type="http://schemas.openxmlformats.org/officeDocument/2006/relationships/image" Target="../media/image213.png"/><Relationship Id="rId1" Type="http://schemas.openxmlformats.org/officeDocument/2006/relationships/slideLayout" Target="../slideLayouts/slideLayout2.xml"/><Relationship Id="rId5" Type="http://schemas.openxmlformats.org/officeDocument/2006/relationships/image" Target="../media/image216.png"/><Relationship Id="rId4" Type="http://schemas.openxmlformats.org/officeDocument/2006/relationships/image" Target="../media/image215.png"/></Relationships>
</file>

<file path=ppt/slides/_rels/slide97.xml.rels><?xml version="1.0" encoding="UTF-8" standalone="yes"?>
<Relationships xmlns="http://schemas.openxmlformats.org/package/2006/relationships"><Relationship Id="rId2" Type="http://schemas.openxmlformats.org/officeDocument/2006/relationships/image" Target="../media/image213.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217.png"/><Relationship Id="rId2" Type="http://schemas.openxmlformats.org/officeDocument/2006/relationships/image" Target="../media/image213.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2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3E331-0A69-467E-B703-0A497E67710B}"/>
              </a:ext>
            </a:extLst>
          </p:cNvPr>
          <p:cNvSpPr>
            <a:spLocks noGrp="1"/>
          </p:cNvSpPr>
          <p:nvPr>
            <p:ph type="ctrTitle"/>
          </p:nvPr>
        </p:nvSpPr>
        <p:spPr/>
        <p:txBody>
          <a:bodyPr/>
          <a:lstStyle/>
          <a:p>
            <a:r>
              <a:rPr lang="en-US" dirty="0"/>
              <a:t>Interviewers</a:t>
            </a:r>
            <a:r>
              <a:rPr lang="es-DO" dirty="0"/>
              <a:t> manual </a:t>
            </a:r>
            <a:r>
              <a:rPr lang="en-US" dirty="0"/>
              <a:t>screenshot</a:t>
            </a:r>
          </a:p>
        </p:txBody>
      </p:sp>
      <p:sp>
        <p:nvSpPr>
          <p:cNvPr id="3" name="Subtitle 2">
            <a:extLst>
              <a:ext uri="{FF2B5EF4-FFF2-40B4-BE49-F238E27FC236}">
                <a16:creationId xmlns:a16="http://schemas.microsoft.com/office/drawing/2014/main" id="{FFFCB294-11B3-4B79-91F7-A1F86D547916}"/>
              </a:ext>
            </a:extLst>
          </p:cNvPr>
          <p:cNvSpPr>
            <a:spLocks noGrp="1"/>
          </p:cNvSpPr>
          <p:nvPr>
            <p:ph type="subTitle" idx="1"/>
          </p:nvPr>
        </p:nvSpPr>
        <p:spPr/>
        <p:txBody>
          <a:bodyPr/>
          <a:lstStyle/>
          <a:p>
            <a:endParaRPr lang="es-DO" dirty="0"/>
          </a:p>
        </p:txBody>
      </p:sp>
    </p:spTree>
    <p:extLst>
      <p:ext uri="{BB962C8B-B14F-4D97-AF65-F5344CB8AC3E}">
        <p14:creationId xmlns:p14="http://schemas.microsoft.com/office/powerpoint/2010/main" val="1933064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Arrow: Curved Down 9">
            <a:extLst>
              <a:ext uri="{FF2B5EF4-FFF2-40B4-BE49-F238E27FC236}">
                <a16:creationId xmlns:a16="http://schemas.microsoft.com/office/drawing/2014/main" id="{0DD16D99-8508-48ED-ACF6-FB3E0A9FBD18}"/>
              </a:ext>
            </a:extLst>
          </p:cNvPr>
          <p:cNvSpPr/>
          <p:nvPr/>
        </p:nvSpPr>
        <p:spPr>
          <a:xfrm rot="18720639">
            <a:off x="3691739" y="1741746"/>
            <a:ext cx="673529" cy="626032"/>
          </a:xfrm>
          <a:prstGeom prst="curvedDownArrow">
            <a:avLst>
              <a:gd name="adj1" fmla="val 25000"/>
              <a:gd name="adj2" fmla="val 37638"/>
              <a:gd name="adj3" fmla="val 349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solidFill>
                <a:schemeClr val="tx1"/>
              </a:solidFill>
            </a:endParaRPr>
          </a:p>
        </p:txBody>
      </p:sp>
      <p:sp>
        <p:nvSpPr>
          <p:cNvPr id="17" name="TextBox 16">
            <a:extLst>
              <a:ext uri="{FF2B5EF4-FFF2-40B4-BE49-F238E27FC236}">
                <a16:creationId xmlns:a16="http://schemas.microsoft.com/office/drawing/2014/main" id="{E5EFBA01-E5BF-48E8-83F4-96C7B3C91736}"/>
              </a:ext>
            </a:extLst>
          </p:cNvPr>
          <p:cNvSpPr txBox="1"/>
          <p:nvPr/>
        </p:nvSpPr>
        <p:spPr>
          <a:xfrm>
            <a:off x="4420027" y="1966430"/>
            <a:ext cx="1834146" cy="307777"/>
          </a:xfrm>
          <a:prstGeom prst="rect">
            <a:avLst/>
          </a:prstGeom>
          <a:solidFill>
            <a:schemeClr val="accent1">
              <a:lumMod val="40000"/>
              <a:lumOff val="60000"/>
            </a:schemeClr>
          </a:solidFill>
        </p:spPr>
        <p:txBody>
          <a:bodyPr wrap="square" rtlCol="0">
            <a:spAutoFit/>
          </a:bodyPr>
          <a:lstStyle/>
          <a:p>
            <a:r>
              <a:rPr lang="en-US" sz="1400" dirty="0"/>
              <a:t>Multiple selection box</a:t>
            </a:r>
          </a:p>
        </p:txBody>
      </p:sp>
      <p:pic>
        <p:nvPicPr>
          <p:cNvPr id="3" name="Picture 2">
            <a:extLst>
              <a:ext uri="{FF2B5EF4-FFF2-40B4-BE49-F238E27FC236}">
                <a16:creationId xmlns:a16="http://schemas.microsoft.com/office/drawing/2014/main" id="{E37326B4-2215-44CD-9137-3E01EF1D272E}"/>
              </a:ext>
            </a:extLst>
          </p:cNvPr>
          <p:cNvPicPr>
            <a:picLocks noChangeAspect="1"/>
          </p:cNvPicPr>
          <p:nvPr/>
        </p:nvPicPr>
        <p:blipFill>
          <a:blip r:embed="rId2"/>
          <a:stretch>
            <a:fillRect/>
          </a:stretch>
        </p:blipFill>
        <p:spPr>
          <a:xfrm>
            <a:off x="4114877" y="2287406"/>
            <a:ext cx="3146408" cy="1922684"/>
          </a:xfrm>
          <a:prstGeom prst="rect">
            <a:avLst/>
          </a:prstGeom>
        </p:spPr>
      </p:pic>
      <p:pic>
        <p:nvPicPr>
          <p:cNvPr id="5" name="Picture 4">
            <a:extLst>
              <a:ext uri="{FF2B5EF4-FFF2-40B4-BE49-F238E27FC236}">
                <a16:creationId xmlns:a16="http://schemas.microsoft.com/office/drawing/2014/main" id="{CDFFB686-E9EF-4587-9329-52EE21FD2703}"/>
              </a:ext>
            </a:extLst>
          </p:cNvPr>
          <p:cNvPicPr>
            <a:picLocks noChangeAspect="1"/>
          </p:cNvPicPr>
          <p:nvPr/>
        </p:nvPicPr>
        <p:blipFill>
          <a:blip r:embed="rId3"/>
          <a:stretch>
            <a:fillRect/>
          </a:stretch>
        </p:blipFill>
        <p:spPr>
          <a:xfrm>
            <a:off x="8382000" y="3048000"/>
            <a:ext cx="2286000" cy="1524000"/>
          </a:xfrm>
          <a:prstGeom prst="rect">
            <a:avLst/>
          </a:prstGeom>
        </p:spPr>
      </p:pic>
      <p:sp>
        <p:nvSpPr>
          <p:cNvPr id="6" name="Right Brace 5">
            <a:extLst>
              <a:ext uri="{FF2B5EF4-FFF2-40B4-BE49-F238E27FC236}">
                <a16:creationId xmlns:a16="http://schemas.microsoft.com/office/drawing/2014/main" id="{29242F76-3265-4878-8A3B-FBAFB06B863C}"/>
              </a:ext>
            </a:extLst>
          </p:cNvPr>
          <p:cNvSpPr/>
          <p:nvPr/>
        </p:nvSpPr>
        <p:spPr>
          <a:xfrm>
            <a:off x="9525000" y="3810000"/>
            <a:ext cx="228600" cy="400090"/>
          </a:xfrm>
          <a:prstGeom prst="rightBrace">
            <a:avLst>
              <a:gd name="adj1" fmla="val 8333"/>
              <a:gd name="adj2" fmla="val 47980"/>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ln w="38100">
                <a:solidFill>
                  <a:schemeClr val="tx1"/>
                </a:solidFill>
              </a:ln>
            </a:endParaRPr>
          </a:p>
        </p:txBody>
      </p:sp>
      <p:sp>
        <p:nvSpPr>
          <p:cNvPr id="22" name="Right Brace 21">
            <a:extLst>
              <a:ext uri="{FF2B5EF4-FFF2-40B4-BE49-F238E27FC236}">
                <a16:creationId xmlns:a16="http://schemas.microsoft.com/office/drawing/2014/main" id="{B18CF601-AB8E-4E61-B411-7EDA59302388}"/>
              </a:ext>
            </a:extLst>
          </p:cNvPr>
          <p:cNvSpPr/>
          <p:nvPr/>
        </p:nvSpPr>
        <p:spPr>
          <a:xfrm>
            <a:off x="9372600" y="3124200"/>
            <a:ext cx="152400" cy="400090"/>
          </a:xfrm>
          <a:prstGeom prst="rightBrace">
            <a:avLst>
              <a:gd name="adj1" fmla="val 28535"/>
              <a:gd name="adj2" fmla="val 47980"/>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ln w="38100">
                <a:solidFill>
                  <a:schemeClr val="tx1"/>
                </a:solidFill>
              </a:ln>
            </a:endParaRPr>
          </a:p>
        </p:txBody>
      </p:sp>
      <p:sp>
        <p:nvSpPr>
          <p:cNvPr id="23" name="TextBox 22">
            <a:extLst>
              <a:ext uri="{FF2B5EF4-FFF2-40B4-BE49-F238E27FC236}">
                <a16:creationId xmlns:a16="http://schemas.microsoft.com/office/drawing/2014/main" id="{DEE35823-F00B-43BC-B691-8F5B1A2B6852}"/>
              </a:ext>
            </a:extLst>
          </p:cNvPr>
          <p:cNvSpPr txBox="1"/>
          <p:nvPr/>
        </p:nvSpPr>
        <p:spPr>
          <a:xfrm>
            <a:off x="9601200" y="3170356"/>
            <a:ext cx="1143000" cy="261610"/>
          </a:xfrm>
          <a:prstGeom prst="rect">
            <a:avLst/>
          </a:prstGeom>
          <a:solidFill>
            <a:schemeClr val="accent1">
              <a:lumMod val="40000"/>
              <a:lumOff val="60000"/>
            </a:schemeClr>
          </a:solidFill>
        </p:spPr>
        <p:txBody>
          <a:bodyPr wrap="square" rtlCol="0">
            <a:spAutoFit/>
          </a:bodyPr>
          <a:lstStyle/>
          <a:p>
            <a:r>
              <a:rPr lang="en-US" sz="1100" dirty="0"/>
              <a:t>Single value</a:t>
            </a:r>
          </a:p>
        </p:txBody>
      </p:sp>
      <p:sp>
        <p:nvSpPr>
          <p:cNvPr id="24" name="TextBox 23">
            <a:extLst>
              <a:ext uri="{FF2B5EF4-FFF2-40B4-BE49-F238E27FC236}">
                <a16:creationId xmlns:a16="http://schemas.microsoft.com/office/drawing/2014/main" id="{7A73A14A-7655-491E-8C52-64F99F2E50B3}"/>
              </a:ext>
            </a:extLst>
          </p:cNvPr>
          <p:cNvSpPr txBox="1"/>
          <p:nvPr/>
        </p:nvSpPr>
        <p:spPr>
          <a:xfrm>
            <a:off x="9753600" y="3879240"/>
            <a:ext cx="990600" cy="261610"/>
          </a:xfrm>
          <a:prstGeom prst="rect">
            <a:avLst/>
          </a:prstGeom>
          <a:solidFill>
            <a:schemeClr val="accent1">
              <a:lumMod val="40000"/>
              <a:lumOff val="60000"/>
            </a:schemeClr>
          </a:solidFill>
        </p:spPr>
        <p:txBody>
          <a:bodyPr wrap="square" rtlCol="0">
            <a:spAutoFit/>
          </a:bodyPr>
          <a:lstStyle/>
          <a:p>
            <a:r>
              <a:rPr lang="en-US" sz="1100" dirty="0"/>
              <a:t>Single value</a:t>
            </a:r>
          </a:p>
        </p:txBody>
      </p:sp>
      <p:sp>
        <p:nvSpPr>
          <p:cNvPr id="7" name="Arrow: Right 6">
            <a:extLst>
              <a:ext uri="{FF2B5EF4-FFF2-40B4-BE49-F238E27FC236}">
                <a16:creationId xmlns:a16="http://schemas.microsoft.com/office/drawing/2014/main" id="{CD37B625-69B5-4A9F-BE43-559803C1D765}"/>
              </a:ext>
            </a:extLst>
          </p:cNvPr>
          <p:cNvSpPr/>
          <p:nvPr/>
        </p:nvSpPr>
        <p:spPr>
          <a:xfrm>
            <a:off x="8797636" y="3548390"/>
            <a:ext cx="762000" cy="2045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5" name="TextBox 24">
            <a:extLst>
              <a:ext uri="{FF2B5EF4-FFF2-40B4-BE49-F238E27FC236}">
                <a16:creationId xmlns:a16="http://schemas.microsoft.com/office/drawing/2014/main" id="{9C1474BB-5908-44D7-8D77-75C05D13B7ED}"/>
              </a:ext>
            </a:extLst>
          </p:cNvPr>
          <p:cNvSpPr txBox="1"/>
          <p:nvPr/>
        </p:nvSpPr>
        <p:spPr>
          <a:xfrm>
            <a:off x="9601201" y="3524290"/>
            <a:ext cx="1143000" cy="261610"/>
          </a:xfrm>
          <a:prstGeom prst="rect">
            <a:avLst/>
          </a:prstGeom>
          <a:solidFill>
            <a:schemeClr val="accent1">
              <a:lumMod val="60000"/>
              <a:lumOff val="40000"/>
            </a:schemeClr>
          </a:solidFill>
        </p:spPr>
        <p:txBody>
          <a:bodyPr wrap="square" rtlCol="0">
            <a:spAutoFit/>
          </a:bodyPr>
          <a:lstStyle/>
          <a:p>
            <a:r>
              <a:rPr lang="en-US" sz="1100" dirty="0"/>
              <a:t>Ranges</a:t>
            </a:r>
          </a:p>
        </p:txBody>
      </p:sp>
    </p:spTree>
    <p:extLst>
      <p:ext uri="{BB962C8B-B14F-4D97-AF65-F5344CB8AC3E}">
        <p14:creationId xmlns:p14="http://schemas.microsoft.com/office/powerpoint/2010/main" val="2823101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F5F9A1A-84C9-45D1-9BF6-A32F57E1702B}"/>
              </a:ext>
            </a:extLst>
          </p:cNvPr>
          <p:cNvPicPr>
            <a:picLocks noChangeAspect="1"/>
          </p:cNvPicPr>
          <p:nvPr/>
        </p:nvPicPr>
        <p:blipFill>
          <a:blip r:embed="rId2"/>
          <a:stretch>
            <a:fillRect/>
          </a:stretch>
        </p:blipFill>
        <p:spPr>
          <a:xfrm>
            <a:off x="1709333" y="643466"/>
            <a:ext cx="8773334" cy="5571067"/>
          </a:xfrm>
          <a:prstGeom prst="rect">
            <a:avLst/>
          </a:prstGeom>
          <a:ln>
            <a:solidFill>
              <a:schemeClr val="tx1">
                <a:lumMod val="75000"/>
                <a:lumOff val="25000"/>
              </a:schemeClr>
            </a:solidFill>
          </a:ln>
        </p:spPr>
      </p:pic>
      <p:sp>
        <p:nvSpPr>
          <p:cNvPr id="8" name="Oval 7">
            <a:extLst>
              <a:ext uri="{FF2B5EF4-FFF2-40B4-BE49-F238E27FC236}">
                <a16:creationId xmlns:a16="http://schemas.microsoft.com/office/drawing/2014/main" id="{FE36A16B-8A48-4F50-B367-F173D463DAFD}"/>
              </a:ext>
            </a:extLst>
          </p:cNvPr>
          <p:cNvSpPr/>
          <p:nvPr/>
        </p:nvSpPr>
        <p:spPr>
          <a:xfrm>
            <a:off x="2952750" y="1014413"/>
            <a:ext cx="1047750" cy="32384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noFill/>
            </a:endParaRPr>
          </a:p>
        </p:txBody>
      </p:sp>
    </p:spTree>
    <p:extLst>
      <p:ext uri="{BB962C8B-B14F-4D97-AF65-F5344CB8AC3E}">
        <p14:creationId xmlns:p14="http://schemas.microsoft.com/office/powerpoint/2010/main" val="3621343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E3358B-475D-4DF3-9BA0-48DFC4B82885}"/>
              </a:ext>
            </a:extLst>
          </p:cNvPr>
          <p:cNvPicPr>
            <a:picLocks noChangeAspect="1"/>
          </p:cNvPicPr>
          <p:nvPr/>
        </p:nvPicPr>
        <p:blipFill>
          <a:blip r:embed="rId2"/>
          <a:stretch>
            <a:fillRect/>
          </a:stretch>
        </p:blipFill>
        <p:spPr>
          <a:xfrm>
            <a:off x="1500188" y="1785938"/>
            <a:ext cx="8386762" cy="4057649"/>
          </a:xfrm>
          <a:prstGeom prst="rect">
            <a:avLst/>
          </a:prstGeom>
        </p:spPr>
      </p:pic>
      <p:sp>
        <p:nvSpPr>
          <p:cNvPr id="4" name="TextBox 3">
            <a:extLst>
              <a:ext uri="{FF2B5EF4-FFF2-40B4-BE49-F238E27FC236}">
                <a16:creationId xmlns:a16="http://schemas.microsoft.com/office/drawing/2014/main" id="{2DAD0BB1-E75D-45B4-98B7-385B3D2B89B1}"/>
              </a:ext>
            </a:extLst>
          </p:cNvPr>
          <p:cNvSpPr txBox="1"/>
          <p:nvPr/>
        </p:nvSpPr>
        <p:spPr>
          <a:xfrm>
            <a:off x="7131901" y="4132921"/>
            <a:ext cx="1487991" cy="307777"/>
          </a:xfrm>
          <a:prstGeom prst="rect">
            <a:avLst/>
          </a:prstGeom>
          <a:solidFill>
            <a:schemeClr val="accent6">
              <a:lumMod val="40000"/>
              <a:lumOff val="60000"/>
            </a:schemeClr>
          </a:solidFill>
          <a:ln>
            <a:solidFill>
              <a:schemeClr val="accent5">
                <a:lumMod val="75000"/>
              </a:schemeClr>
            </a:solidFill>
          </a:ln>
        </p:spPr>
        <p:txBody>
          <a:bodyPr wrap="square" rtlCol="0">
            <a:spAutoFit/>
          </a:bodyPr>
          <a:lstStyle/>
          <a:p>
            <a:r>
              <a:rPr lang="en-US" sz="1400" dirty="0"/>
              <a:t>Error number</a:t>
            </a:r>
          </a:p>
        </p:txBody>
      </p:sp>
      <p:sp>
        <p:nvSpPr>
          <p:cNvPr id="7" name="TextBox 6">
            <a:extLst>
              <a:ext uri="{FF2B5EF4-FFF2-40B4-BE49-F238E27FC236}">
                <a16:creationId xmlns:a16="http://schemas.microsoft.com/office/drawing/2014/main" id="{885649BB-5B86-4FCD-90B7-8C89CAAA7456}"/>
              </a:ext>
            </a:extLst>
          </p:cNvPr>
          <p:cNvSpPr txBox="1"/>
          <p:nvPr/>
        </p:nvSpPr>
        <p:spPr>
          <a:xfrm>
            <a:off x="4348976" y="4624408"/>
            <a:ext cx="959004" cy="307777"/>
          </a:xfrm>
          <a:prstGeom prst="rect">
            <a:avLst/>
          </a:prstGeom>
          <a:solidFill>
            <a:schemeClr val="accent6">
              <a:lumMod val="40000"/>
              <a:lumOff val="60000"/>
            </a:schemeClr>
          </a:solidFill>
          <a:ln>
            <a:solidFill>
              <a:schemeClr val="accent5">
                <a:lumMod val="75000"/>
              </a:schemeClr>
            </a:solidFill>
          </a:ln>
        </p:spPr>
        <p:txBody>
          <a:bodyPr wrap="square" rtlCol="0">
            <a:spAutoFit/>
          </a:bodyPr>
          <a:lstStyle/>
          <a:p>
            <a:r>
              <a:rPr lang="en-US" sz="1400" dirty="0"/>
              <a:t>Error type</a:t>
            </a:r>
          </a:p>
        </p:txBody>
      </p:sp>
      <p:sp>
        <p:nvSpPr>
          <p:cNvPr id="9" name="TextBox 8">
            <a:extLst>
              <a:ext uri="{FF2B5EF4-FFF2-40B4-BE49-F238E27FC236}">
                <a16:creationId xmlns:a16="http://schemas.microsoft.com/office/drawing/2014/main" id="{C6C9CA15-39FE-405B-9E25-EAA58E0A195F}"/>
              </a:ext>
            </a:extLst>
          </p:cNvPr>
          <p:cNvSpPr txBox="1"/>
          <p:nvPr/>
        </p:nvSpPr>
        <p:spPr>
          <a:xfrm>
            <a:off x="6631256" y="5485406"/>
            <a:ext cx="1487991" cy="307777"/>
          </a:xfrm>
          <a:prstGeom prst="rect">
            <a:avLst/>
          </a:prstGeom>
          <a:solidFill>
            <a:schemeClr val="accent6">
              <a:lumMod val="40000"/>
              <a:lumOff val="60000"/>
            </a:schemeClr>
          </a:solidFill>
          <a:ln>
            <a:solidFill>
              <a:schemeClr val="accent5">
                <a:lumMod val="75000"/>
              </a:schemeClr>
            </a:solidFill>
          </a:ln>
        </p:spPr>
        <p:txBody>
          <a:bodyPr wrap="square" rtlCol="0">
            <a:spAutoFit/>
          </a:bodyPr>
          <a:lstStyle/>
          <a:p>
            <a:r>
              <a:rPr lang="en-US" sz="1400" dirty="0"/>
              <a:t>Return to buttons</a:t>
            </a:r>
          </a:p>
        </p:txBody>
      </p:sp>
      <p:sp>
        <p:nvSpPr>
          <p:cNvPr id="5" name="Arrow: Left 4">
            <a:extLst>
              <a:ext uri="{FF2B5EF4-FFF2-40B4-BE49-F238E27FC236}">
                <a16:creationId xmlns:a16="http://schemas.microsoft.com/office/drawing/2014/main" id="{730359E7-E127-4E07-BE93-33219DDE3237}"/>
              </a:ext>
            </a:extLst>
          </p:cNvPr>
          <p:cNvSpPr/>
          <p:nvPr/>
        </p:nvSpPr>
        <p:spPr>
          <a:xfrm>
            <a:off x="6858000" y="4132921"/>
            <a:ext cx="273901" cy="307777"/>
          </a:xfrm>
          <a:prstGeom prst="leftArrow">
            <a:avLst/>
          </a:prstGeom>
          <a:solidFill>
            <a:schemeClr val="accent6">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6" name="Arrow: Right 5">
            <a:extLst>
              <a:ext uri="{FF2B5EF4-FFF2-40B4-BE49-F238E27FC236}">
                <a16:creationId xmlns:a16="http://schemas.microsoft.com/office/drawing/2014/main" id="{A4E3B32B-9894-484F-8888-4B829259F974}"/>
              </a:ext>
            </a:extLst>
          </p:cNvPr>
          <p:cNvSpPr/>
          <p:nvPr/>
        </p:nvSpPr>
        <p:spPr>
          <a:xfrm>
            <a:off x="5307980" y="4683512"/>
            <a:ext cx="524108" cy="189571"/>
          </a:xfrm>
          <a:prstGeom prst="rightArrow">
            <a:avLst/>
          </a:prstGeom>
          <a:solidFill>
            <a:schemeClr val="accent6">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0" name="Arrow: Up 9">
            <a:extLst>
              <a:ext uri="{FF2B5EF4-FFF2-40B4-BE49-F238E27FC236}">
                <a16:creationId xmlns:a16="http://schemas.microsoft.com/office/drawing/2014/main" id="{7ADEF08C-6471-4955-9AF1-7D8EED7C4BFD}"/>
              </a:ext>
            </a:extLst>
          </p:cNvPr>
          <p:cNvSpPr/>
          <p:nvPr/>
        </p:nvSpPr>
        <p:spPr>
          <a:xfrm>
            <a:off x="6701883" y="5274527"/>
            <a:ext cx="189571" cy="199728"/>
          </a:xfrm>
          <a:prstGeom prst="upArrow">
            <a:avLst/>
          </a:prstGeom>
          <a:solidFill>
            <a:schemeClr val="accent6">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2" name="Arrow: Up 11">
            <a:extLst>
              <a:ext uri="{FF2B5EF4-FFF2-40B4-BE49-F238E27FC236}">
                <a16:creationId xmlns:a16="http://schemas.microsoft.com/office/drawing/2014/main" id="{3369717F-F62C-4526-A2AA-5E3E83A2A152}"/>
              </a:ext>
            </a:extLst>
          </p:cNvPr>
          <p:cNvSpPr/>
          <p:nvPr/>
        </p:nvSpPr>
        <p:spPr>
          <a:xfrm>
            <a:off x="7910510" y="5282952"/>
            <a:ext cx="189571" cy="199728"/>
          </a:xfrm>
          <a:prstGeom prst="upArrow">
            <a:avLst/>
          </a:prstGeom>
          <a:solidFill>
            <a:schemeClr val="accent6">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cxnSp>
        <p:nvCxnSpPr>
          <p:cNvPr id="14" name="Straight Connector 13">
            <a:extLst>
              <a:ext uri="{FF2B5EF4-FFF2-40B4-BE49-F238E27FC236}">
                <a16:creationId xmlns:a16="http://schemas.microsoft.com/office/drawing/2014/main" id="{54DBCE87-754F-461C-B1BC-047385AA06B8}"/>
              </a:ext>
            </a:extLst>
          </p:cNvPr>
          <p:cNvCxnSpPr>
            <a:cxnSpLocks/>
          </p:cNvCxnSpPr>
          <p:nvPr/>
        </p:nvCxnSpPr>
        <p:spPr>
          <a:xfrm>
            <a:off x="6010507" y="4887581"/>
            <a:ext cx="2988527" cy="0"/>
          </a:xfrm>
          <a:prstGeom prst="line">
            <a:avLst/>
          </a:prstGeom>
          <a:ln w="28575">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1EE4389-41B6-4781-A939-AFFA3FE2B728}"/>
              </a:ext>
            </a:extLst>
          </p:cNvPr>
          <p:cNvCxnSpPr/>
          <p:nvPr/>
        </p:nvCxnSpPr>
        <p:spPr>
          <a:xfrm flipV="1">
            <a:off x="4493941" y="4906536"/>
            <a:ext cx="2302727" cy="501308"/>
          </a:xfrm>
          <a:prstGeom prst="straightConnector1">
            <a:avLst/>
          </a:prstGeom>
          <a:ln w="28575">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58636F54-5004-4817-AA83-A0A3FB6C8E94}"/>
              </a:ext>
            </a:extLst>
          </p:cNvPr>
          <p:cNvSpPr txBox="1"/>
          <p:nvPr/>
        </p:nvSpPr>
        <p:spPr>
          <a:xfrm>
            <a:off x="4153829" y="5415126"/>
            <a:ext cx="959004" cy="307777"/>
          </a:xfrm>
          <a:prstGeom prst="rect">
            <a:avLst/>
          </a:prstGeom>
          <a:solidFill>
            <a:schemeClr val="accent6">
              <a:lumMod val="40000"/>
              <a:lumOff val="60000"/>
            </a:schemeClr>
          </a:solidFill>
          <a:ln>
            <a:solidFill>
              <a:schemeClr val="accent5">
                <a:lumMod val="75000"/>
              </a:schemeClr>
            </a:solidFill>
          </a:ln>
        </p:spPr>
        <p:txBody>
          <a:bodyPr wrap="square" rtlCol="0">
            <a:spAutoFit/>
          </a:bodyPr>
          <a:lstStyle/>
          <a:p>
            <a:r>
              <a:rPr lang="en-US" sz="1400" dirty="0"/>
              <a:t>Error text</a:t>
            </a:r>
          </a:p>
        </p:txBody>
      </p:sp>
      <p:sp>
        <p:nvSpPr>
          <p:cNvPr id="19" name="Rectangle 18">
            <a:extLst>
              <a:ext uri="{FF2B5EF4-FFF2-40B4-BE49-F238E27FC236}">
                <a16:creationId xmlns:a16="http://schemas.microsoft.com/office/drawing/2014/main" id="{52C93BCF-4E41-4424-9F7A-0B3DB227ADE9}"/>
              </a:ext>
            </a:extLst>
          </p:cNvPr>
          <p:cNvSpPr/>
          <p:nvPr/>
        </p:nvSpPr>
        <p:spPr>
          <a:xfrm>
            <a:off x="7504770" y="3713356"/>
            <a:ext cx="981308" cy="307777"/>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30016152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A492DE8-3EF9-44BA-934F-517746CE8DD0}"/>
              </a:ext>
            </a:extLst>
          </p:cNvPr>
          <p:cNvPicPr>
            <a:picLocks noChangeAspect="1"/>
          </p:cNvPicPr>
          <p:nvPr/>
        </p:nvPicPr>
        <p:blipFill>
          <a:blip r:embed="rId2"/>
          <a:stretch>
            <a:fillRect/>
          </a:stretch>
        </p:blipFill>
        <p:spPr>
          <a:xfrm>
            <a:off x="2910468" y="2233592"/>
            <a:ext cx="4728117" cy="1465297"/>
          </a:xfrm>
          <a:prstGeom prst="rect">
            <a:avLst/>
          </a:prstGeom>
        </p:spPr>
      </p:pic>
      <p:sp>
        <p:nvSpPr>
          <p:cNvPr id="7" name="TextBox 6">
            <a:extLst>
              <a:ext uri="{FF2B5EF4-FFF2-40B4-BE49-F238E27FC236}">
                <a16:creationId xmlns:a16="http://schemas.microsoft.com/office/drawing/2014/main" id="{885649BB-5B86-4FCD-90B7-8C89CAAA7456}"/>
              </a:ext>
            </a:extLst>
          </p:cNvPr>
          <p:cNvSpPr txBox="1"/>
          <p:nvPr/>
        </p:nvSpPr>
        <p:spPr>
          <a:xfrm>
            <a:off x="2966225" y="3310777"/>
            <a:ext cx="959004" cy="307777"/>
          </a:xfrm>
          <a:prstGeom prst="rect">
            <a:avLst/>
          </a:prstGeom>
          <a:solidFill>
            <a:schemeClr val="accent6">
              <a:lumMod val="40000"/>
              <a:lumOff val="60000"/>
            </a:schemeClr>
          </a:solidFill>
          <a:ln>
            <a:solidFill>
              <a:schemeClr val="accent5">
                <a:lumMod val="75000"/>
              </a:schemeClr>
            </a:solidFill>
          </a:ln>
        </p:spPr>
        <p:txBody>
          <a:bodyPr wrap="square" rtlCol="0">
            <a:spAutoFit/>
          </a:bodyPr>
          <a:lstStyle/>
          <a:p>
            <a:r>
              <a:rPr lang="en-US" sz="1400" dirty="0"/>
              <a:t>Error type</a:t>
            </a:r>
          </a:p>
        </p:txBody>
      </p:sp>
      <p:sp>
        <p:nvSpPr>
          <p:cNvPr id="19" name="Rectangle 18">
            <a:extLst>
              <a:ext uri="{FF2B5EF4-FFF2-40B4-BE49-F238E27FC236}">
                <a16:creationId xmlns:a16="http://schemas.microsoft.com/office/drawing/2014/main" id="{52C93BCF-4E41-4424-9F7A-0B3DB227ADE9}"/>
              </a:ext>
            </a:extLst>
          </p:cNvPr>
          <p:cNvSpPr/>
          <p:nvPr/>
        </p:nvSpPr>
        <p:spPr>
          <a:xfrm>
            <a:off x="3178098" y="2812351"/>
            <a:ext cx="234176" cy="307777"/>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6" name="Arrow: Up 15">
            <a:extLst>
              <a:ext uri="{FF2B5EF4-FFF2-40B4-BE49-F238E27FC236}">
                <a16:creationId xmlns:a16="http://schemas.microsoft.com/office/drawing/2014/main" id="{487A7D5B-1E89-492D-8DD0-59C37B3FA6E6}"/>
              </a:ext>
            </a:extLst>
          </p:cNvPr>
          <p:cNvSpPr/>
          <p:nvPr/>
        </p:nvSpPr>
        <p:spPr>
          <a:xfrm>
            <a:off x="3178099" y="3120128"/>
            <a:ext cx="234176" cy="190649"/>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0" name="TextBox 19">
            <a:extLst>
              <a:ext uri="{FF2B5EF4-FFF2-40B4-BE49-F238E27FC236}">
                <a16:creationId xmlns:a16="http://schemas.microsoft.com/office/drawing/2014/main" id="{D4BAF143-4882-4BF5-8362-FBCD0BF02624}"/>
              </a:ext>
            </a:extLst>
          </p:cNvPr>
          <p:cNvSpPr txBox="1"/>
          <p:nvPr/>
        </p:nvSpPr>
        <p:spPr>
          <a:xfrm>
            <a:off x="5616497" y="3698889"/>
            <a:ext cx="1442225" cy="307777"/>
          </a:xfrm>
          <a:prstGeom prst="rect">
            <a:avLst/>
          </a:prstGeom>
          <a:solidFill>
            <a:schemeClr val="accent6">
              <a:lumMod val="40000"/>
              <a:lumOff val="60000"/>
            </a:schemeClr>
          </a:solidFill>
          <a:ln>
            <a:solidFill>
              <a:schemeClr val="accent5">
                <a:lumMod val="75000"/>
              </a:schemeClr>
            </a:solidFill>
          </a:ln>
        </p:spPr>
        <p:txBody>
          <a:bodyPr wrap="square" rtlCol="0">
            <a:spAutoFit/>
          </a:bodyPr>
          <a:lstStyle/>
          <a:p>
            <a:r>
              <a:rPr lang="en-US" sz="1400" dirty="0"/>
              <a:t>Continue button</a:t>
            </a:r>
          </a:p>
        </p:txBody>
      </p:sp>
      <p:sp>
        <p:nvSpPr>
          <p:cNvPr id="21" name="Arrow: Up 20">
            <a:extLst>
              <a:ext uri="{FF2B5EF4-FFF2-40B4-BE49-F238E27FC236}">
                <a16:creationId xmlns:a16="http://schemas.microsoft.com/office/drawing/2014/main" id="{4E5E80FE-FD4E-43D2-9C0A-D42B5F61EDA1}"/>
              </a:ext>
            </a:extLst>
          </p:cNvPr>
          <p:cNvSpPr/>
          <p:nvPr/>
        </p:nvSpPr>
        <p:spPr>
          <a:xfrm>
            <a:off x="5828372" y="3508240"/>
            <a:ext cx="234176" cy="190649"/>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27032529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C95807-C0FD-4800-BC77-8E329F24A16C}"/>
              </a:ext>
            </a:extLst>
          </p:cNvPr>
          <p:cNvPicPr>
            <a:picLocks noChangeAspect="1"/>
          </p:cNvPicPr>
          <p:nvPr/>
        </p:nvPicPr>
        <p:blipFill>
          <a:blip r:embed="rId2"/>
          <a:stretch>
            <a:fillRect/>
          </a:stretch>
        </p:blipFill>
        <p:spPr>
          <a:xfrm>
            <a:off x="861588" y="771582"/>
            <a:ext cx="4865372" cy="1224486"/>
          </a:xfrm>
          <a:prstGeom prst="rect">
            <a:avLst/>
          </a:prstGeom>
        </p:spPr>
      </p:pic>
      <p:sp>
        <p:nvSpPr>
          <p:cNvPr id="7" name="TextBox 6">
            <a:extLst>
              <a:ext uri="{FF2B5EF4-FFF2-40B4-BE49-F238E27FC236}">
                <a16:creationId xmlns:a16="http://schemas.microsoft.com/office/drawing/2014/main" id="{885649BB-5B86-4FCD-90B7-8C89CAAA7456}"/>
              </a:ext>
            </a:extLst>
          </p:cNvPr>
          <p:cNvSpPr txBox="1"/>
          <p:nvPr/>
        </p:nvSpPr>
        <p:spPr>
          <a:xfrm>
            <a:off x="440086" y="1200781"/>
            <a:ext cx="606800" cy="523220"/>
          </a:xfrm>
          <a:prstGeom prst="rect">
            <a:avLst/>
          </a:prstGeom>
          <a:solidFill>
            <a:schemeClr val="accent6">
              <a:lumMod val="40000"/>
              <a:lumOff val="60000"/>
            </a:schemeClr>
          </a:solidFill>
          <a:ln>
            <a:solidFill>
              <a:schemeClr val="accent5">
                <a:lumMod val="75000"/>
              </a:schemeClr>
            </a:solidFill>
          </a:ln>
        </p:spPr>
        <p:txBody>
          <a:bodyPr wrap="square" rtlCol="0">
            <a:spAutoFit/>
          </a:bodyPr>
          <a:lstStyle/>
          <a:p>
            <a:r>
              <a:rPr lang="en-US" sz="1400" dirty="0"/>
              <a:t>Error </a:t>
            </a:r>
          </a:p>
          <a:p>
            <a:r>
              <a:rPr lang="en-US" sz="1400" dirty="0"/>
              <a:t>type</a:t>
            </a:r>
          </a:p>
        </p:txBody>
      </p:sp>
      <p:sp>
        <p:nvSpPr>
          <p:cNvPr id="19" name="Rectangle 18">
            <a:extLst>
              <a:ext uri="{FF2B5EF4-FFF2-40B4-BE49-F238E27FC236}">
                <a16:creationId xmlns:a16="http://schemas.microsoft.com/office/drawing/2014/main" id="{52C93BCF-4E41-4424-9F7A-0B3DB227ADE9}"/>
              </a:ext>
            </a:extLst>
          </p:cNvPr>
          <p:cNvSpPr/>
          <p:nvPr/>
        </p:nvSpPr>
        <p:spPr>
          <a:xfrm>
            <a:off x="1341053" y="1234234"/>
            <a:ext cx="234176" cy="307777"/>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0" name="TextBox 19">
            <a:extLst>
              <a:ext uri="{FF2B5EF4-FFF2-40B4-BE49-F238E27FC236}">
                <a16:creationId xmlns:a16="http://schemas.microsoft.com/office/drawing/2014/main" id="{D4BAF143-4882-4BF5-8362-FBCD0BF02624}"/>
              </a:ext>
            </a:extLst>
          </p:cNvPr>
          <p:cNvSpPr txBox="1"/>
          <p:nvPr/>
        </p:nvSpPr>
        <p:spPr>
          <a:xfrm>
            <a:off x="2438399" y="2018370"/>
            <a:ext cx="1442225" cy="307777"/>
          </a:xfrm>
          <a:prstGeom prst="rect">
            <a:avLst/>
          </a:prstGeom>
          <a:solidFill>
            <a:schemeClr val="accent6">
              <a:lumMod val="40000"/>
              <a:lumOff val="60000"/>
            </a:schemeClr>
          </a:solidFill>
          <a:ln>
            <a:solidFill>
              <a:schemeClr val="accent5">
                <a:lumMod val="75000"/>
              </a:schemeClr>
            </a:solidFill>
          </a:ln>
        </p:spPr>
        <p:txBody>
          <a:bodyPr wrap="square" rtlCol="0">
            <a:spAutoFit/>
          </a:bodyPr>
          <a:lstStyle/>
          <a:p>
            <a:r>
              <a:rPr lang="en-US" sz="1400" dirty="0"/>
              <a:t>Return buttons</a:t>
            </a:r>
          </a:p>
        </p:txBody>
      </p:sp>
      <p:sp>
        <p:nvSpPr>
          <p:cNvPr id="21" name="Arrow: Up 20">
            <a:extLst>
              <a:ext uri="{FF2B5EF4-FFF2-40B4-BE49-F238E27FC236}">
                <a16:creationId xmlns:a16="http://schemas.microsoft.com/office/drawing/2014/main" id="{4E5E80FE-FD4E-43D2-9C0A-D42B5F61EDA1}"/>
              </a:ext>
            </a:extLst>
          </p:cNvPr>
          <p:cNvSpPr/>
          <p:nvPr/>
        </p:nvSpPr>
        <p:spPr>
          <a:xfrm>
            <a:off x="2471080" y="1832757"/>
            <a:ext cx="234176" cy="190649"/>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5" name="Picture 4">
            <a:extLst>
              <a:ext uri="{FF2B5EF4-FFF2-40B4-BE49-F238E27FC236}">
                <a16:creationId xmlns:a16="http://schemas.microsoft.com/office/drawing/2014/main" id="{6774624D-ADF2-41D1-859E-A4FE2ECBFC78}"/>
              </a:ext>
            </a:extLst>
          </p:cNvPr>
          <p:cNvPicPr>
            <a:picLocks noChangeAspect="1"/>
          </p:cNvPicPr>
          <p:nvPr/>
        </p:nvPicPr>
        <p:blipFill>
          <a:blip r:embed="rId3"/>
          <a:stretch>
            <a:fillRect/>
          </a:stretch>
        </p:blipFill>
        <p:spPr>
          <a:xfrm>
            <a:off x="4112135" y="3216992"/>
            <a:ext cx="5726958" cy="2057506"/>
          </a:xfrm>
          <a:prstGeom prst="rect">
            <a:avLst/>
          </a:prstGeom>
        </p:spPr>
      </p:pic>
      <p:pic>
        <p:nvPicPr>
          <p:cNvPr id="8" name="Picture 7">
            <a:extLst>
              <a:ext uri="{FF2B5EF4-FFF2-40B4-BE49-F238E27FC236}">
                <a16:creationId xmlns:a16="http://schemas.microsoft.com/office/drawing/2014/main" id="{8DC29235-A596-426E-8A23-A4E8B11C16D3}"/>
              </a:ext>
            </a:extLst>
          </p:cNvPr>
          <p:cNvPicPr>
            <a:picLocks noChangeAspect="1"/>
          </p:cNvPicPr>
          <p:nvPr/>
        </p:nvPicPr>
        <p:blipFill>
          <a:blip r:embed="rId4"/>
          <a:stretch>
            <a:fillRect/>
          </a:stretch>
        </p:blipFill>
        <p:spPr>
          <a:xfrm>
            <a:off x="4112135" y="3927741"/>
            <a:ext cx="5726958" cy="1905098"/>
          </a:xfrm>
          <a:prstGeom prst="rect">
            <a:avLst/>
          </a:prstGeom>
        </p:spPr>
      </p:pic>
      <p:pic>
        <p:nvPicPr>
          <p:cNvPr id="10" name="Picture 9">
            <a:extLst>
              <a:ext uri="{FF2B5EF4-FFF2-40B4-BE49-F238E27FC236}">
                <a16:creationId xmlns:a16="http://schemas.microsoft.com/office/drawing/2014/main" id="{D7C153D6-6C7C-433F-8F4A-A37BD74AA57E}"/>
              </a:ext>
            </a:extLst>
          </p:cNvPr>
          <p:cNvPicPr>
            <a:picLocks noChangeAspect="1"/>
          </p:cNvPicPr>
          <p:nvPr/>
        </p:nvPicPr>
        <p:blipFill>
          <a:blip r:embed="rId5"/>
          <a:stretch>
            <a:fillRect/>
          </a:stretch>
        </p:blipFill>
        <p:spPr>
          <a:xfrm>
            <a:off x="1046886" y="3216992"/>
            <a:ext cx="2216264" cy="2406774"/>
          </a:xfrm>
          <a:prstGeom prst="rect">
            <a:avLst/>
          </a:prstGeom>
        </p:spPr>
      </p:pic>
      <p:sp>
        <p:nvSpPr>
          <p:cNvPr id="11" name="Arrow: Right 10">
            <a:extLst>
              <a:ext uri="{FF2B5EF4-FFF2-40B4-BE49-F238E27FC236}">
                <a16:creationId xmlns:a16="http://schemas.microsoft.com/office/drawing/2014/main" id="{2B872680-DD50-4A2C-A6B3-7078F7CECD35}"/>
              </a:ext>
            </a:extLst>
          </p:cNvPr>
          <p:cNvSpPr/>
          <p:nvPr/>
        </p:nvSpPr>
        <p:spPr>
          <a:xfrm>
            <a:off x="1046886" y="1234234"/>
            <a:ext cx="234176" cy="307777"/>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7" name="Arrow: Up 16">
            <a:extLst>
              <a:ext uri="{FF2B5EF4-FFF2-40B4-BE49-F238E27FC236}">
                <a16:creationId xmlns:a16="http://schemas.microsoft.com/office/drawing/2014/main" id="{19B30DA7-37E5-4345-B29B-750B17A08301}"/>
              </a:ext>
            </a:extLst>
          </p:cNvPr>
          <p:cNvSpPr/>
          <p:nvPr/>
        </p:nvSpPr>
        <p:spPr>
          <a:xfrm>
            <a:off x="3646448" y="1827721"/>
            <a:ext cx="234176" cy="190649"/>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4" name="Picture 13">
            <a:extLst>
              <a:ext uri="{FF2B5EF4-FFF2-40B4-BE49-F238E27FC236}">
                <a16:creationId xmlns:a16="http://schemas.microsoft.com/office/drawing/2014/main" id="{0E1BCB37-D2CA-4927-9908-90C39E64AFA9}"/>
              </a:ext>
            </a:extLst>
          </p:cNvPr>
          <p:cNvPicPr>
            <a:picLocks noChangeAspect="1"/>
          </p:cNvPicPr>
          <p:nvPr/>
        </p:nvPicPr>
        <p:blipFill>
          <a:blip r:embed="rId6"/>
          <a:stretch>
            <a:fillRect/>
          </a:stretch>
        </p:blipFill>
        <p:spPr>
          <a:xfrm>
            <a:off x="6875253" y="406308"/>
            <a:ext cx="2248016" cy="2635385"/>
          </a:xfrm>
          <a:prstGeom prst="rect">
            <a:avLst/>
          </a:prstGeom>
        </p:spPr>
      </p:pic>
    </p:spTree>
    <p:extLst>
      <p:ext uri="{BB962C8B-B14F-4D97-AF65-F5344CB8AC3E}">
        <p14:creationId xmlns:p14="http://schemas.microsoft.com/office/powerpoint/2010/main" val="2646095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C95807-C0FD-4800-BC77-8E329F24A16C}"/>
              </a:ext>
            </a:extLst>
          </p:cNvPr>
          <p:cNvPicPr>
            <a:picLocks noChangeAspect="1"/>
          </p:cNvPicPr>
          <p:nvPr/>
        </p:nvPicPr>
        <p:blipFill>
          <a:blip r:embed="rId2"/>
          <a:stretch>
            <a:fillRect/>
          </a:stretch>
        </p:blipFill>
        <p:spPr>
          <a:xfrm>
            <a:off x="1704761" y="535507"/>
            <a:ext cx="7111009" cy="1397454"/>
          </a:xfrm>
          <a:prstGeom prst="rect">
            <a:avLst/>
          </a:prstGeom>
        </p:spPr>
      </p:pic>
      <p:sp>
        <p:nvSpPr>
          <p:cNvPr id="19" name="Rectangle 18">
            <a:extLst>
              <a:ext uri="{FF2B5EF4-FFF2-40B4-BE49-F238E27FC236}">
                <a16:creationId xmlns:a16="http://schemas.microsoft.com/office/drawing/2014/main" id="{52C93BCF-4E41-4424-9F7A-0B3DB227ADE9}"/>
              </a:ext>
            </a:extLst>
          </p:cNvPr>
          <p:cNvSpPr/>
          <p:nvPr/>
        </p:nvSpPr>
        <p:spPr>
          <a:xfrm>
            <a:off x="2523082" y="1080345"/>
            <a:ext cx="234176" cy="307777"/>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9" name="Picture 8">
            <a:extLst>
              <a:ext uri="{FF2B5EF4-FFF2-40B4-BE49-F238E27FC236}">
                <a16:creationId xmlns:a16="http://schemas.microsoft.com/office/drawing/2014/main" id="{840D65FA-40E6-4C57-B14F-41A191AB926D}"/>
              </a:ext>
            </a:extLst>
          </p:cNvPr>
          <p:cNvPicPr>
            <a:picLocks noChangeAspect="1"/>
          </p:cNvPicPr>
          <p:nvPr/>
        </p:nvPicPr>
        <p:blipFill>
          <a:blip r:embed="rId3"/>
          <a:stretch>
            <a:fillRect/>
          </a:stretch>
        </p:blipFill>
        <p:spPr>
          <a:xfrm>
            <a:off x="1704761" y="2847493"/>
            <a:ext cx="2292468" cy="3683189"/>
          </a:xfrm>
          <a:prstGeom prst="rect">
            <a:avLst/>
          </a:prstGeom>
        </p:spPr>
      </p:pic>
      <p:pic>
        <p:nvPicPr>
          <p:cNvPr id="16" name="Picture 15">
            <a:extLst>
              <a:ext uri="{FF2B5EF4-FFF2-40B4-BE49-F238E27FC236}">
                <a16:creationId xmlns:a16="http://schemas.microsoft.com/office/drawing/2014/main" id="{CDEFDE3F-566E-47D8-9AAB-11611A3054A2}"/>
              </a:ext>
            </a:extLst>
          </p:cNvPr>
          <p:cNvPicPr>
            <a:picLocks noChangeAspect="1"/>
          </p:cNvPicPr>
          <p:nvPr/>
        </p:nvPicPr>
        <p:blipFill>
          <a:blip r:embed="rId4"/>
          <a:stretch>
            <a:fillRect/>
          </a:stretch>
        </p:blipFill>
        <p:spPr>
          <a:xfrm>
            <a:off x="4166339" y="2841941"/>
            <a:ext cx="4649429" cy="3683189"/>
          </a:xfrm>
          <a:prstGeom prst="rect">
            <a:avLst/>
          </a:prstGeom>
        </p:spPr>
      </p:pic>
      <p:sp>
        <p:nvSpPr>
          <p:cNvPr id="18" name="Arrow: Down 17">
            <a:extLst>
              <a:ext uri="{FF2B5EF4-FFF2-40B4-BE49-F238E27FC236}">
                <a16:creationId xmlns:a16="http://schemas.microsoft.com/office/drawing/2014/main" id="{C450848C-95FF-41F5-B92A-91FB539D5795}"/>
              </a:ext>
            </a:extLst>
          </p:cNvPr>
          <p:cNvSpPr/>
          <p:nvPr/>
        </p:nvSpPr>
        <p:spPr>
          <a:xfrm>
            <a:off x="3155795" y="1750741"/>
            <a:ext cx="669073" cy="1091200"/>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2" name="Arrow: Down 21">
            <a:extLst>
              <a:ext uri="{FF2B5EF4-FFF2-40B4-BE49-F238E27FC236}">
                <a16:creationId xmlns:a16="http://schemas.microsoft.com/office/drawing/2014/main" id="{DBA65803-3924-4E32-AC08-82A8F4B710F7}"/>
              </a:ext>
            </a:extLst>
          </p:cNvPr>
          <p:cNvSpPr/>
          <p:nvPr/>
        </p:nvSpPr>
        <p:spPr>
          <a:xfrm>
            <a:off x="6062985" y="1745189"/>
            <a:ext cx="669073" cy="1096752"/>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3" name="TextBox 22">
            <a:extLst>
              <a:ext uri="{FF2B5EF4-FFF2-40B4-BE49-F238E27FC236}">
                <a16:creationId xmlns:a16="http://schemas.microsoft.com/office/drawing/2014/main" id="{2D0D2D7B-CCD5-4E2E-B6A9-9E128DB1A78D}"/>
              </a:ext>
            </a:extLst>
          </p:cNvPr>
          <p:cNvSpPr txBox="1"/>
          <p:nvPr/>
        </p:nvSpPr>
        <p:spPr>
          <a:xfrm>
            <a:off x="3384394" y="1826278"/>
            <a:ext cx="211873" cy="1015663"/>
          </a:xfrm>
          <a:prstGeom prst="rect">
            <a:avLst/>
          </a:prstGeom>
          <a:noFill/>
        </p:spPr>
        <p:txBody>
          <a:bodyPr wrap="square" rtlCol="0">
            <a:spAutoFit/>
          </a:bodyPr>
          <a:lstStyle/>
          <a:p>
            <a:r>
              <a:rPr lang="en-US" sz="1200" b="1" dirty="0"/>
              <a:t>Go</a:t>
            </a:r>
          </a:p>
          <a:p>
            <a:endParaRPr lang="en-US" sz="1200" b="1" dirty="0"/>
          </a:p>
          <a:p>
            <a:r>
              <a:rPr lang="en-US" sz="1200" b="1" dirty="0"/>
              <a:t>to</a:t>
            </a:r>
          </a:p>
        </p:txBody>
      </p:sp>
      <p:sp>
        <p:nvSpPr>
          <p:cNvPr id="24" name="TextBox 23">
            <a:extLst>
              <a:ext uri="{FF2B5EF4-FFF2-40B4-BE49-F238E27FC236}">
                <a16:creationId xmlns:a16="http://schemas.microsoft.com/office/drawing/2014/main" id="{AF1D6032-FB71-400B-AB47-F650625221CA}"/>
              </a:ext>
            </a:extLst>
          </p:cNvPr>
          <p:cNvSpPr txBox="1"/>
          <p:nvPr/>
        </p:nvSpPr>
        <p:spPr>
          <a:xfrm>
            <a:off x="6279180" y="1850226"/>
            <a:ext cx="211873" cy="1015663"/>
          </a:xfrm>
          <a:prstGeom prst="rect">
            <a:avLst/>
          </a:prstGeom>
          <a:noFill/>
        </p:spPr>
        <p:txBody>
          <a:bodyPr wrap="square" rtlCol="0">
            <a:spAutoFit/>
          </a:bodyPr>
          <a:lstStyle/>
          <a:p>
            <a:r>
              <a:rPr lang="en-US" sz="1200" b="1" dirty="0"/>
              <a:t>Go</a:t>
            </a:r>
          </a:p>
          <a:p>
            <a:endParaRPr lang="en-US" sz="1200" b="1" dirty="0"/>
          </a:p>
          <a:p>
            <a:r>
              <a:rPr lang="en-US" sz="1200" b="1" dirty="0"/>
              <a:t>to</a:t>
            </a:r>
          </a:p>
        </p:txBody>
      </p:sp>
    </p:spTree>
    <p:extLst>
      <p:ext uri="{BB962C8B-B14F-4D97-AF65-F5344CB8AC3E}">
        <p14:creationId xmlns:p14="http://schemas.microsoft.com/office/powerpoint/2010/main" val="2205873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F2525A6-DE70-4F37-8432-CE8F003011C9}"/>
              </a:ext>
            </a:extLst>
          </p:cNvPr>
          <p:cNvPicPr>
            <a:picLocks noChangeAspect="1"/>
          </p:cNvPicPr>
          <p:nvPr/>
        </p:nvPicPr>
        <p:blipFill>
          <a:blip r:embed="rId2"/>
          <a:stretch>
            <a:fillRect/>
          </a:stretch>
        </p:blipFill>
        <p:spPr>
          <a:xfrm>
            <a:off x="328613" y="588474"/>
            <a:ext cx="9456234" cy="2879217"/>
          </a:xfrm>
          <a:prstGeom prst="rect">
            <a:avLst/>
          </a:prstGeom>
        </p:spPr>
      </p:pic>
      <p:pic>
        <p:nvPicPr>
          <p:cNvPr id="8" name="Picture 7">
            <a:extLst>
              <a:ext uri="{FF2B5EF4-FFF2-40B4-BE49-F238E27FC236}">
                <a16:creationId xmlns:a16="http://schemas.microsoft.com/office/drawing/2014/main" id="{73F90A38-F238-481C-9475-C2EA40044B99}"/>
              </a:ext>
            </a:extLst>
          </p:cNvPr>
          <p:cNvPicPr>
            <a:picLocks noChangeAspect="1"/>
          </p:cNvPicPr>
          <p:nvPr/>
        </p:nvPicPr>
        <p:blipFill>
          <a:blip r:embed="rId3"/>
          <a:stretch>
            <a:fillRect/>
          </a:stretch>
        </p:blipFill>
        <p:spPr>
          <a:xfrm>
            <a:off x="328613" y="3319214"/>
            <a:ext cx="9456234" cy="336447"/>
          </a:xfrm>
          <a:prstGeom prst="rect">
            <a:avLst/>
          </a:prstGeom>
        </p:spPr>
      </p:pic>
      <p:sp>
        <p:nvSpPr>
          <p:cNvPr id="17" name="Rectangle 16">
            <a:extLst>
              <a:ext uri="{FF2B5EF4-FFF2-40B4-BE49-F238E27FC236}">
                <a16:creationId xmlns:a16="http://schemas.microsoft.com/office/drawing/2014/main" id="{5D80B2E9-78B2-47AD-92D6-2191C856BF7A}"/>
              </a:ext>
            </a:extLst>
          </p:cNvPr>
          <p:cNvSpPr/>
          <p:nvPr/>
        </p:nvSpPr>
        <p:spPr>
          <a:xfrm>
            <a:off x="328614" y="3262686"/>
            <a:ext cx="9456234" cy="392975"/>
          </a:xfrm>
          <a:prstGeom prst="rect">
            <a:avLst/>
          </a:prstGeom>
          <a:noFill/>
          <a:ln w="381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0" name="TextBox 19">
            <a:extLst>
              <a:ext uri="{FF2B5EF4-FFF2-40B4-BE49-F238E27FC236}">
                <a16:creationId xmlns:a16="http://schemas.microsoft.com/office/drawing/2014/main" id="{13AE9F88-37C1-491E-BC5E-E94AC87A4A14}"/>
              </a:ext>
            </a:extLst>
          </p:cNvPr>
          <p:cNvSpPr txBox="1"/>
          <p:nvPr/>
        </p:nvSpPr>
        <p:spPr>
          <a:xfrm>
            <a:off x="3635298" y="3836019"/>
            <a:ext cx="1973765" cy="369332"/>
          </a:xfrm>
          <a:prstGeom prst="rect">
            <a:avLst/>
          </a:prstGeom>
          <a:solidFill>
            <a:schemeClr val="accent6">
              <a:lumMod val="60000"/>
              <a:lumOff val="40000"/>
            </a:schemeClr>
          </a:solidFill>
        </p:spPr>
        <p:txBody>
          <a:bodyPr wrap="square" rtlCol="0">
            <a:spAutoFit/>
          </a:bodyPr>
          <a:lstStyle/>
          <a:p>
            <a:r>
              <a:rPr lang="es-DO" dirty="0"/>
              <a:t>CSPro Status Bar</a:t>
            </a:r>
          </a:p>
        </p:txBody>
      </p:sp>
      <p:sp>
        <p:nvSpPr>
          <p:cNvPr id="21" name="Arrow: Up 20">
            <a:extLst>
              <a:ext uri="{FF2B5EF4-FFF2-40B4-BE49-F238E27FC236}">
                <a16:creationId xmlns:a16="http://schemas.microsoft.com/office/drawing/2014/main" id="{A1650F6C-49BC-4264-888E-F6A34CB9FFC9}"/>
              </a:ext>
            </a:extLst>
          </p:cNvPr>
          <p:cNvSpPr/>
          <p:nvPr/>
        </p:nvSpPr>
        <p:spPr>
          <a:xfrm>
            <a:off x="4499516" y="3677963"/>
            <a:ext cx="245327" cy="158056"/>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22832865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694414F-04FC-438E-8FB7-5BA16CAE1AB6}"/>
              </a:ext>
            </a:extLst>
          </p:cNvPr>
          <p:cNvPicPr>
            <a:picLocks noChangeAspect="1"/>
          </p:cNvPicPr>
          <p:nvPr/>
        </p:nvPicPr>
        <p:blipFill>
          <a:blip r:embed="rId2"/>
          <a:stretch>
            <a:fillRect/>
          </a:stretch>
        </p:blipFill>
        <p:spPr>
          <a:xfrm>
            <a:off x="2414588" y="1158758"/>
            <a:ext cx="7000875" cy="5142030"/>
          </a:xfrm>
          <a:prstGeom prst="rect">
            <a:avLst/>
          </a:prstGeom>
        </p:spPr>
      </p:pic>
      <p:sp>
        <p:nvSpPr>
          <p:cNvPr id="11" name="Oval 10">
            <a:extLst>
              <a:ext uri="{FF2B5EF4-FFF2-40B4-BE49-F238E27FC236}">
                <a16:creationId xmlns:a16="http://schemas.microsoft.com/office/drawing/2014/main" id="{64841DA0-0D88-4DEB-958A-85FD7DECAF9B}"/>
              </a:ext>
            </a:extLst>
          </p:cNvPr>
          <p:cNvSpPr/>
          <p:nvPr/>
        </p:nvSpPr>
        <p:spPr>
          <a:xfrm>
            <a:off x="2414589" y="3429000"/>
            <a:ext cx="1332222" cy="165735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2" name="Arrow: Left 11">
            <a:extLst>
              <a:ext uri="{FF2B5EF4-FFF2-40B4-BE49-F238E27FC236}">
                <a16:creationId xmlns:a16="http://schemas.microsoft.com/office/drawing/2014/main" id="{9A9DFAF9-C68F-4410-B2E1-26BF5435C544}"/>
              </a:ext>
            </a:extLst>
          </p:cNvPr>
          <p:cNvSpPr/>
          <p:nvPr/>
        </p:nvSpPr>
        <p:spPr>
          <a:xfrm>
            <a:off x="3746811" y="4137102"/>
            <a:ext cx="936701" cy="345688"/>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39768465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961582-FCE4-4783-8646-9042D9A2E22E}"/>
              </a:ext>
            </a:extLst>
          </p:cNvPr>
          <p:cNvPicPr>
            <a:picLocks noChangeAspect="1"/>
          </p:cNvPicPr>
          <p:nvPr/>
        </p:nvPicPr>
        <p:blipFill>
          <a:blip r:embed="rId2"/>
          <a:stretch>
            <a:fillRect/>
          </a:stretch>
        </p:blipFill>
        <p:spPr>
          <a:xfrm>
            <a:off x="2988528" y="1471961"/>
            <a:ext cx="4795024" cy="4438185"/>
          </a:xfrm>
          <a:prstGeom prst="rect">
            <a:avLst/>
          </a:prstGeom>
        </p:spPr>
      </p:pic>
      <p:sp>
        <p:nvSpPr>
          <p:cNvPr id="4" name="TextBox 3">
            <a:extLst>
              <a:ext uri="{FF2B5EF4-FFF2-40B4-BE49-F238E27FC236}">
                <a16:creationId xmlns:a16="http://schemas.microsoft.com/office/drawing/2014/main" id="{6587E57F-BE40-4C81-8337-5C6B1C8E476D}"/>
              </a:ext>
            </a:extLst>
          </p:cNvPr>
          <p:cNvSpPr txBox="1"/>
          <p:nvPr/>
        </p:nvSpPr>
        <p:spPr>
          <a:xfrm>
            <a:off x="2988528" y="917061"/>
            <a:ext cx="2475571" cy="369332"/>
          </a:xfrm>
          <a:prstGeom prst="rect">
            <a:avLst/>
          </a:prstGeom>
          <a:solidFill>
            <a:schemeClr val="accent6">
              <a:lumMod val="40000"/>
              <a:lumOff val="60000"/>
            </a:schemeClr>
          </a:solidFill>
          <a:ln w="19050">
            <a:solidFill>
              <a:schemeClr val="tx1"/>
            </a:solidFill>
          </a:ln>
        </p:spPr>
        <p:txBody>
          <a:bodyPr wrap="square" rtlCol="0">
            <a:spAutoFit/>
          </a:bodyPr>
          <a:lstStyle/>
          <a:p>
            <a:r>
              <a:rPr lang="en-US" dirty="0"/>
              <a:t>Interviewer’s Menu</a:t>
            </a:r>
          </a:p>
        </p:txBody>
      </p:sp>
      <p:sp>
        <p:nvSpPr>
          <p:cNvPr id="6" name="Arrow: Down 5">
            <a:extLst>
              <a:ext uri="{FF2B5EF4-FFF2-40B4-BE49-F238E27FC236}">
                <a16:creationId xmlns:a16="http://schemas.microsoft.com/office/drawing/2014/main" id="{63CF567D-7790-4CBD-93BA-367D85A015CF}"/>
              </a:ext>
            </a:extLst>
          </p:cNvPr>
          <p:cNvSpPr/>
          <p:nvPr/>
        </p:nvSpPr>
        <p:spPr>
          <a:xfrm>
            <a:off x="4181707" y="1286393"/>
            <a:ext cx="256478" cy="255135"/>
          </a:xfrm>
          <a:prstGeom prst="downArrow">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8" name="Picture 7">
            <a:extLst>
              <a:ext uri="{FF2B5EF4-FFF2-40B4-BE49-F238E27FC236}">
                <a16:creationId xmlns:a16="http://schemas.microsoft.com/office/drawing/2014/main" id="{4FB73E17-F6A1-4319-B57C-11A9078780F4}"/>
              </a:ext>
            </a:extLst>
          </p:cNvPr>
          <p:cNvPicPr>
            <a:picLocks noChangeAspect="1"/>
          </p:cNvPicPr>
          <p:nvPr/>
        </p:nvPicPr>
        <p:blipFill>
          <a:blip r:embed="rId3"/>
          <a:stretch>
            <a:fillRect/>
          </a:stretch>
        </p:blipFill>
        <p:spPr>
          <a:xfrm>
            <a:off x="8064971" y="2547237"/>
            <a:ext cx="3200564" cy="1517687"/>
          </a:xfrm>
          <a:prstGeom prst="rect">
            <a:avLst/>
          </a:prstGeom>
        </p:spPr>
      </p:pic>
      <p:pic>
        <p:nvPicPr>
          <p:cNvPr id="7" name="Picture 6">
            <a:extLst>
              <a:ext uri="{FF2B5EF4-FFF2-40B4-BE49-F238E27FC236}">
                <a16:creationId xmlns:a16="http://schemas.microsoft.com/office/drawing/2014/main" id="{56304CC9-2980-46CE-9015-53BEAC7E8183}"/>
              </a:ext>
            </a:extLst>
          </p:cNvPr>
          <p:cNvPicPr/>
          <p:nvPr/>
        </p:nvPicPr>
        <p:blipFill>
          <a:blip r:embed="rId4">
            <a:extLst>
              <a:ext uri="{28A0092B-C50C-407E-A947-70E740481C1C}">
                <a14:useLocalDpi xmlns:a14="http://schemas.microsoft.com/office/drawing/2010/main" val="0"/>
              </a:ext>
            </a:extLst>
          </a:blip>
          <a:stretch>
            <a:fillRect/>
          </a:stretch>
        </p:blipFill>
        <p:spPr>
          <a:xfrm>
            <a:off x="7988853" y="4606226"/>
            <a:ext cx="3352800" cy="1454150"/>
          </a:xfrm>
          <a:prstGeom prst="rect">
            <a:avLst/>
          </a:prstGeom>
        </p:spPr>
      </p:pic>
    </p:spTree>
    <p:extLst>
      <p:ext uri="{BB962C8B-B14F-4D97-AF65-F5344CB8AC3E}">
        <p14:creationId xmlns:p14="http://schemas.microsoft.com/office/powerpoint/2010/main" val="1586707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Graphical user interface, text, application&#10;&#10;Description automatically generated">
            <a:extLst>
              <a:ext uri="{FF2B5EF4-FFF2-40B4-BE49-F238E27FC236}">
                <a16:creationId xmlns:a16="http://schemas.microsoft.com/office/drawing/2014/main" id="{123B2F89-B764-45ED-B832-8A9BE2EC423E}"/>
              </a:ext>
            </a:extLst>
          </p:cNvPr>
          <p:cNvPicPr>
            <a:picLocks noChangeAspect="1"/>
          </p:cNvPicPr>
          <p:nvPr/>
        </p:nvPicPr>
        <p:blipFill>
          <a:blip r:embed="rId2"/>
          <a:stretch>
            <a:fillRect/>
          </a:stretch>
        </p:blipFill>
        <p:spPr>
          <a:xfrm>
            <a:off x="2058994" y="643466"/>
            <a:ext cx="8074011" cy="5571067"/>
          </a:xfrm>
          <a:prstGeom prst="rect">
            <a:avLst/>
          </a:prstGeom>
        </p:spPr>
      </p:pic>
      <p:sp>
        <p:nvSpPr>
          <p:cNvPr id="7" name="Arrow: Right 6">
            <a:extLst>
              <a:ext uri="{FF2B5EF4-FFF2-40B4-BE49-F238E27FC236}">
                <a16:creationId xmlns:a16="http://schemas.microsoft.com/office/drawing/2014/main" id="{90E2CEA5-31A3-4BE7-978F-87FB87C68E30}"/>
              </a:ext>
            </a:extLst>
          </p:cNvPr>
          <p:cNvSpPr/>
          <p:nvPr/>
        </p:nvSpPr>
        <p:spPr>
          <a:xfrm>
            <a:off x="2457450" y="1500188"/>
            <a:ext cx="857250" cy="21431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9" name="Arrow: Left 8">
            <a:extLst>
              <a:ext uri="{FF2B5EF4-FFF2-40B4-BE49-F238E27FC236}">
                <a16:creationId xmlns:a16="http://schemas.microsoft.com/office/drawing/2014/main" id="{634AE7CB-4C3E-4BEA-B93B-474C5A79852B}"/>
              </a:ext>
            </a:extLst>
          </p:cNvPr>
          <p:cNvSpPr/>
          <p:nvPr/>
        </p:nvSpPr>
        <p:spPr>
          <a:xfrm>
            <a:off x="8251902" y="2977375"/>
            <a:ext cx="869796" cy="189571"/>
          </a:xfrm>
          <a:prstGeom prst="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1" name="Arrow: Left 10">
            <a:extLst>
              <a:ext uri="{FF2B5EF4-FFF2-40B4-BE49-F238E27FC236}">
                <a16:creationId xmlns:a16="http://schemas.microsoft.com/office/drawing/2014/main" id="{1E8480DD-06C3-41AA-BFCF-05AE962C13DF}"/>
              </a:ext>
            </a:extLst>
          </p:cNvPr>
          <p:cNvSpPr/>
          <p:nvPr/>
        </p:nvSpPr>
        <p:spPr>
          <a:xfrm>
            <a:off x="5605346" y="4493942"/>
            <a:ext cx="981307" cy="178419"/>
          </a:xfrm>
          <a:prstGeom prst="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1912106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71356E07-CF83-400B-952A-1E4DA5920B63}"/>
              </a:ext>
            </a:extLst>
          </p:cNvPr>
          <p:cNvSpPr/>
          <p:nvPr/>
        </p:nvSpPr>
        <p:spPr>
          <a:xfrm>
            <a:off x="1454902" y="685800"/>
            <a:ext cx="3555243" cy="579120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3" name="Rectangle 42">
            <a:extLst>
              <a:ext uri="{FF2B5EF4-FFF2-40B4-BE49-F238E27FC236}">
                <a16:creationId xmlns:a16="http://schemas.microsoft.com/office/drawing/2014/main" id="{ACFC07A3-8B1D-4FB0-8D57-5880EFB36515}"/>
              </a:ext>
            </a:extLst>
          </p:cNvPr>
          <p:cNvSpPr/>
          <p:nvPr/>
        </p:nvSpPr>
        <p:spPr>
          <a:xfrm>
            <a:off x="1731946" y="715605"/>
            <a:ext cx="409377" cy="57912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31" name="Rectangle 30">
            <a:extLst>
              <a:ext uri="{FF2B5EF4-FFF2-40B4-BE49-F238E27FC236}">
                <a16:creationId xmlns:a16="http://schemas.microsoft.com/office/drawing/2014/main" id="{598B83A2-FD68-408D-BB5B-CC5B03454C83}"/>
              </a:ext>
            </a:extLst>
          </p:cNvPr>
          <p:cNvSpPr/>
          <p:nvPr/>
        </p:nvSpPr>
        <p:spPr>
          <a:xfrm>
            <a:off x="5010080" y="692021"/>
            <a:ext cx="6115120" cy="578497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7" name="Picture 6">
            <a:extLst>
              <a:ext uri="{FF2B5EF4-FFF2-40B4-BE49-F238E27FC236}">
                <a16:creationId xmlns:a16="http://schemas.microsoft.com/office/drawing/2014/main" id="{B7A06AC4-CAAF-4B46-89D7-BDEDC4449D6C}"/>
              </a:ext>
            </a:extLst>
          </p:cNvPr>
          <p:cNvPicPr>
            <a:picLocks noChangeAspect="1"/>
          </p:cNvPicPr>
          <p:nvPr/>
        </p:nvPicPr>
        <p:blipFill>
          <a:blip r:embed="rId2"/>
          <a:stretch>
            <a:fillRect/>
          </a:stretch>
        </p:blipFill>
        <p:spPr>
          <a:xfrm>
            <a:off x="5079701" y="1130170"/>
            <a:ext cx="5816899" cy="50358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 name="Rectangle 11">
            <a:extLst>
              <a:ext uri="{FF2B5EF4-FFF2-40B4-BE49-F238E27FC236}">
                <a16:creationId xmlns:a16="http://schemas.microsoft.com/office/drawing/2014/main" id="{2126D850-00F8-49AF-84A3-E59D9432B7F3}"/>
              </a:ext>
            </a:extLst>
          </p:cNvPr>
          <p:cNvSpPr/>
          <p:nvPr/>
        </p:nvSpPr>
        <p:spPr>
          <a:xfrm>
            <a:off x="5044924" y="1130170"/>
            <a:ext cx="5816899" cy="47478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3" name="Rectangle 12">
            <a:extLst>
              <a:ext uri="{FF2B5EF4-FFF2-40B4-BE49-F238E27FC236}">
                <a16:creationId xmlns:a16="http://schemas.microsoft.com/office/drawing/2014/main" id="{F34DCB33-CC24-4148-81D9-6C4F4DA7A57E}"/>
              </a:ext>
            </a:extLst>
          </p:cNvPr>
          <p:cNvSpPr/>
          <p:nvPr/>
        </p:nvSpPr>
        <p:spPr>
          <a:xfrm>
            <a:off x="5044923" y="1752353"/>
            <a:ext cx="5816899" cy="258426"/>
          </a:xfrm>
          <a:prstGeom prst="rect">
            <a:avLst/>
          </a:prstGeom>
          <a:noFill/>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4" name="Rectangle 13">
            <a:extLst>
              <a:ext uri="{FF2B5EF4-FFF2-40B4-BE49-F238E27FC236}">
                <a16:creationId xmlns:a16="http://schemas.microsoft.com/office/drawing/2014/main" id="{C064187C-6D32-4CD8-9AE2-18F7AB99B18D}"/>
              </a:ext>
            </a:extLst>
          </p:cNvPr>
          <p:cNvSpPr/>
          <p:nvPr/>
        </p:nvSpPr>
        <p:spPr>
          <a:xfrm>
            <a:off x="5044923" y="2057813"/>
            <a:ext cx="5816899" cy="884193"/>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5" name="Rectangle 14">
            <a:extLst>
              <a:ext uri="{FF2B5EF4-FFF2-40B4-BE49-F238E27FC236}">
                <a16:creationId xmlns:a16="http://schemas.microsoft.com/office/drawing/2014/main" id="{AEFA7372-BC1A-427D-B7D8-92231E613BE6}"/>
              </a:ext>
            </a:extLst>
          </p:cNvPr>
          <p:cNvSpPr/>
          <p:nvPr/>
        </p:nvSpPr>
        <p:spPr>
          <a:xfrm>
            <a:off x="5044923" y="2987251"/>
            <a:ext cx="5816899" cy="2952155"/>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6" name="Rectangle 15">
            <a:extLst>
              <a:ext uri="{FF2B5EF4-FFF2-40B4-BE49-F238E27FC236}">
                <a16:creationId xmlns:a16="http://schemas.microsoft.com/office/drawing/2014/main" id="{C39FF2E2-6137-4774-B0F8-F29FCE2CEB8E}"/>
              </a:ext>
            </a:extLst>
          </p:cNvPr>
          <p:cNvSpPr/>
          <p:nvPr/>
        </p:nvSpPr>
        <p:spPr>
          <a:xfrm>
            <a:off x="5704514" y="3179428"/>
            <a:ext cx="4370664" cy="1593908"/>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7" name="Rectangle 16">
            <a:extLst>
              <a:ext uri="{FF2B5EF4-FFF2-40B4-BE49-F238E27FC236}">
                <a16:creationId xmlns:a16="http://schemas.microsoft.com/office/drawing/2014/main" id="{E5B095F7-87D8-46C4-A2AB-0BEE441ED6FC}"/>
              </a:ext>
            </a:extLst>
          </p:cNvPr>
          <p:cNvSpPr/>
          <p:nvPr/>
        </p:nvSpPr>
        <p:spPr>
          <a:xfrm>
            <a:off x="6224631" y="4818582"/>
            <a:ext cx="2206305" cy="1120824"/>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8" name="Rectangle 17">
            <a:extLst>
              <a:ext uri="{FF2B5EF4-FFF2-40B4-BE49-F238E27FC236}">
                <a16:creationId xmlns:a16="http://schemas.microsoft.com/office/drawing/2014/main" id="{84FBA5D8-752A-44FC-B534-4BE6D6EEE31A}"/>
              </a:ext>
            </a:extLst>
          </p:cNvPr>
          <p:cNvSpPr/>
          <p:nvPr/>
        </p:nvSpPr>
        <p:spPr>
          <a:xfrm>
            <a:off x="1744911" y="1130169"/>
            <a:ext cx="2985957" cy="47478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9" name="Rectangle 18">
            <a:extLst>
              <a:ext uri="{FF2B5EF4-FFF2-40B4-BE49-F238E27FC236}">
                <a16:creationId xmlns:a16="http://schemas.microsoft.com/office/drawing/2014/main" id="{69B0E411-601E-472D-BF86-115859AAB6F7}"/>
              </a:ext>
            </a:extLst>
          </p:cNvPr>
          <p:cNvSpPr/>
          <p:nvPr/>
        </p:nvSpPr>
        <p:spPr>
          <a:xfrm>
            <a:off x="1744911" y="1752353"/>
            <a:ext cx="2985957" cy="258426"/>
          </a:xfrm>
          <a:prstGeom prst="rect">
            <a:avLst/>
          </a:prstGeom>
          <a:noFill/>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0" name="Rectangle 19">
            <a:extLst>
              <a:ext uri="{FF2B5EF4-FFF2-40B4-BE49-F238E27FC236}">
                <a16:creationId xmlns:a16="http://schemas.microsoft.com/office/drawing/2014/main" id="{5B667399-7AA2-4E2D-8A5A-4CBA2A95A08A}"/>
              </a:ext>
            </a:extLst>
          </p:cNvPr>
          <p:cNvSpPr/>
          <p:nvPr/>
        </p:nvSpPr>
        <p:spPr>
          <a:xfrm>
            <a:off x="1744911" y="2063900"/>
            <a:ext cx="2985957" cy="878106"/>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1" name="Rectangle 20">
            <a:extLst>
              <a:ext uri="{FF2B5EF4-FFF2-40B4-BE49-F238E27FC236}">
                <a16:creationId xmlns:a16="http://schemas.microsoft.com/office/drawing/2014/main" id="{0C743BFA-D319-4AFB-8605-B87D0A4FD70C}"/>
              </a:ext>
            </a:extLst>
          </p:cNvPr>
          <p:cNvSpPr/>
          <p:nvPr/>
        </p:nvSpPr>
        <p:spPr>
          <a:xfrm>
            <a:off x="1744911" y="2987252"/>
            <a:ext cx="2985957" cy="2952154"/>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2" name="Rectangle 21">
            <a:extLst>
              <a:ext uri="{FF2B5EF4-FFF2-40B4-BE49-F238E27FC236}">
                <a16:creationId xmlns:a16="http://schemas.microsoft.com/office/drawing/2014/main" id="{75CCE92F-B9A2-4370-A4E2-0FDBB43FC556}"/>
              </a:ext>
            </a:extLst>
          </p:cNvPr>
          <p:cNvSpPr/>
          <p:nvPr/>
        </p:nvSpPr>
        <p:spPr>
          <a:xfrm>
            <a:off x="2238112" y="3573007"/>
            <a:ext cx="2405095" cy="1200329"/>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3" name="Rectangle 22">
            <a:extLst>
              <a:ext uri="{FF2B5EF4-FFF2-40B4-BE49-F238E27FC236}">
                <a16:creationId xmlns:a16="http://schemas.microsoft.com/office/drawing/2014/main" id="{2EE29EC3-2442-4DFC-A18E-AB05B8905D1A}"/>
              </a:ext>
            </a:extLst>
          </p:cNvPr>
          <p:cNvSpPr/>
          <p:nvPr/>
        </p:nvSpPr>
        <p:spPr>
          <a:xfrm>
            <a:off x="2238112" y="4798481"/>
            <a:ext cx="2405095" cy="1120824"/>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5" name="TextBox 24">
            <a:extLst>
              <a:ext uri="{FF2B5EF4-FFF2-40B4-BE49-F238E27FC236}">
                <a16:creationId xmlns:a16="http://schemas.microsoft.com/office/drawing/2014/main" id="{63649B62-DED2-4066-A19C-F50CA0181075}"/>
              </a:ext>
            </a:extLst>
          </p:cNvPr>
          <p:cNvSpPr txBox="1"/>
          <p:nvPr/>
        </p:nvSpPr>
        <p:spPr>
          <a:xfrm>
            <a:off x="1865369" y="1211881"/>
            <a:ext cx="2902068" cy="369332"/>
          </a:xfrm>
          <a:prstGeom prst="rect">
            <a:avLst/>
          </a:prstGeom>
          <a:noFill/>
        </p:spPr>
        <p:txBody>
          <a:bodyPr wrap="square" rtlCol="0">
            <a:spAutoFit/>
          </a:bodyPr>
          <a:lstStyle/>
          <a:p>
            <a:r>
              <a:rPr lang="es-DO" dirty="0"/>
              <a:t>1. </a:t>
            </a:r>
            <a:r>
              <a:rPr lang="en-US" dirty="0"/>
              <a:t>CSPro Data Entry options</a:t>
            </a:r>
          </a:p>
        </p:txBody>
      </p:sp>
      <p:sp>
        <p:nvSpPr>
          <p:cNvPr id="27" name="TextBox 26">
            <a:extLst>
              <a:ext uri="{FF2B5EF4-FFF2-40B4-BE49-F238E27FC236}">
                <a16:creationId xmlns:a16="http://schemas.microsoft.com/office/drawing/2014/main" id="{B79F9F68-9DFB-4B6B-824F-44C2EC513AED}"/>
              </a:ext>
            </a:extLst>
          </p:cNvPr>
          <p:cNvSpPr txBox="1"/>
          <p:nvPr/>
        </p:nvSpPr>
        <p:spPr>
          <a:xfrm>
            <a:off x="1828800" y="1672082"/>
            <a:ext cx="2902068" cy="369332"/>
          </a:xfrm>
          <a:prstGeom prst="rect">
            <a:avLst/>
          </a:prstGeom>
          <a:noFill/>
        </p:spPr>
        <p:txBody>
          <a:bodyPr wrap="square" rtlCol="0">
            <a:spAutoFit/>
          </a:bodyPr>
          <a:lstStyle/>
          <a:p>
            <a:r>
              <a:rPr lang="en-US" dirty="0"/>
              <a:t>2. CAPI defined Buttons</a:t>
            </a:r>
          </a:p>
        </p:txBody>
      </p:sp>
      <p:sp>
        <p:nvSpPr>
          <p:cNvPr id="28" name="TextBox 27">
            <a:extLst>
              <a:ext uri="{FF2B5EF4-FFF2-40B4-BE49-F238E27FC236}">
                <a16:creationId xmlns:a16="http://schemas.microsoft.com/office/drawing/2014/main" id="{9EBBF8BA-2201-42C5-AEE2-11A15DDBDD8D}"/>
              </a:ext>
            </a:extLst>
          </p:cNvPr>
          <p:cNvSpPr txBox="1"/>
          <p:nvPr/>
        </p:nvSpPr>
        <p:spPr>
          <a:xfrm>
            <a:off x="1828800" y="2306900"/>
            <a:ext cx="2902068" cy="369332"/>
          </a:xfrm>
          <a:prstGeom prst="rect">
            <a:avLst/>
          </a:prstGeom>
          <a:noFill/>
        </p:spPr>
        <p:txBody>
          <a:bodyPr wrap="square" rtlCol="0">
            <a:spAutoFit/>
          </a:bodyPr>
          <a:lstStyle/>
          <a:p>
            <a:r>
              <a:rPr lang="es-DO" dirty="0"/>
              <a:t>3. </a:t>
            </a:r>
            <a:r>
              <a:rPr lang="en-US" dirty="0"/>
              <a:t>Question-display panel</a:t>
            </a:r>
          </a:p>
        </p:txBody>
      </p:sp>
      <p:sp>
        <p:nvSpPr>
          <p:cNvPr id="30" name="TextBox 29">
            <a:extLst>
              <a:ext uri="{FF2B5EF4-FFF2-40B4-BE49-F238E27FC236}">
                <a16:creationId xmlns:a16="http://schemas.microsoft.com/office/drawing/2014/main" id="{14B87EE1-E49E-44F4-8E00-47ED53073C77}"/>
              </a:ext>
            </a:extLst>
          </p:cNvPr>
          <p:cNvSpPr txBox="1"/>
          <p:nvPr/>
        </p:nvSpPr>
        <p:spPr>
          <a:xfrm>
            <a:off x="1828800" y="2981819"/>
            <a:ext cx="2743200" cy="369332"/>
          </a:xfrm>
          <a:prstGeom prst="rect">
            <a:avLst/>
          </a:prstGeom>
          <a:noFill/>
        </p:spPr>
        <p:txBody>
          <a:bodyPr wrap="square" rtlCol="0">
            <a:spAutoFit/>
          </a:bodyPr>
          <a:lstStyle/>
          <a:p>
            <a:r>
              <a:rPr lang="es-DO" dirty="0"/>
              <a:t>4. </a:t>
            </a:r>
            <a:r>
              <a:rPr lang="en-US" dirty="0"/>
              <a:t>Field’s definition panel</a:t>
            </a:r>
          </a:p>
        </p:txBody>
      </p:sp>
      <p:sp>
        <p:nvSpPr>
          <p:cNvPr id="32" name="TextBox 31">
            <a:extLst>
              <a:ext uri="{FF2B5EF4-FFF2-40B4-BE49-F238E27FC236}">
                <a16:creationId xmlns:a16="http://schemas.microsoft.com/office/drawing/2014/main" id="{FEE1DEAB-5B88-46B3-BC4C-3CDF944652F5}"/>
              </a:ext>
            </a:extLst>
          </p:cNvPr>
          <p:cNvSpPr txBox="1"/>
          <p:nvPr/>
        </p:nvSpPr>
        <p:spPr>
          <a:xfrm>
            <a:off x="1744909" y="3661935"/>
            <a:ext cx="2619086" cy="369332"/>
          </a:xfrm>
          <a:prstGeom prst="rect">
            <a:avLst/>
          </a:prstGeom>
          <a:noFill/>
        </p:spPr>
        <p:txBody>
          <a:bodyPr wrap="square" rtlCol="0">
            <a:spAutoFit/>
          </a:bodyPr>
          <a:lstStyle/>
          <a:p>
            <a:r>
              <a:rPr lang="en-US" dirty="0"/>
              <a:t>4a.         Data entry fields</a:t>
            </a:r>
            <a:endParaRPr lang="en-US" sz="1400" dirty="0"/>
          </a:p>
        </p:txBody>
      </p:sp>
      <p:sp>
        <p:nvSpPr>
          <p:cNvPr id="33" name="TextBox 32">
            <a:extLst>
              <a:ext uri="{FF2B5EF4-FFF2-40B4-BE49-F238E27FC236}">
                <a16:creationId xmlns:a16="http://schemas.microsoft.com/office/drawing/2014/main" id="{3A77FF09-9C15-4422-8E37-23D50C2C23F6}"/>
              </a:ext>
            </a:extLst>
          </p:cNvPr>
          <p:cNvSpPr txBox="1"/>
          <p:nvPr/>
        </p:nvSpPr>
        <p:spPr>
          <a:xfrm>
            <a:off x="1744909" y="4908028"/>
            <a:ext cx="3178427" cy="369332"/>
          </a:xfrm>
          <a:prstGeom prst="rect">
            <a:avLst/>
          </a:prstGeom>
          <a:noFill/>
        </p:spPr>
        <p:txBody>
          <a:bodyPr wrap="square" rtlCol="0">
            <a:spAutoFit/>
          </a:bodyPr>
          <a:lstStyle/>
          <a:p>
            <a:r>
              <a:rPr lang="en-US" dirty="0"/>
              <a:t>4b.         Data capture controls</a:t>
            </a:r>
            <a:endParaRPr lang="en-US" sz="1400" dirty="0"/>
          </a:p>
        </p:txBody>
      </p:sp>
      <p:sp>
        <p:nvSpPr>
          <p:cNvPr id="34" name="Rectangle 33">
            <a:extLst>
              <a:ext uri="{FF2B5EF4-FFF2-40B4-BE49-F238E27FC236}">
                <a16:creationId xmlns:a16="http://schemas.microsoft.com/office/drawing/2014/main" id="{B1594A85-A0C0-4D40-923A-246EF547AA24}"/>
              </a:ext>
            </a:extLst>
          </p:cNvPr>
          <p:cNvSpPr/>
          <p:nvPr/>
        </p:nvSpPr>
        <p:spPr>
          <a:xfrm>
            <a:off x="5044923" y="5972356"/>
            <a:ext cx="5816899" cy="257732"/>
          </a:xfrm>
          <a:prstGeom prst="rect">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35" name="Rectangle 34">
            <a:extLst>
              <a:ext uri="{FF2B5EF4-FFF2-40B4-BE49-F238E27FC236}">
                <a16:creationId xmlns:a16="http://schemas.microsoft.com/office/drawing/2014/main" id="{FAC3C97A-F115-49E2-B0FC-68C16AFB1663}"/>
              </a:ext>
            </a:extLst>
          </p:cNvPr>
          <p:cNvSpPr/>
          <p:nvPr/>
        </p:nvSpPr>
        <p:spPr>
          <a:xfrm>
            <a:off x="1744910" y="5972355"/>
            <a:ext cx="2985957" cy="257733"/>
          </a:xfrm>
          <a:prstGeom prst="rect">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36" name="TextBox 35">
            <a:extLst>
              <a:ext uri="{FF2B5EF4-FFF2-40B4-BE49-F238E27FC236}">
                <a16:creationId xmlns:a16="http://schemas.microsoft.com/office/drawing/2014/main" id="{8C76870D-EC51-4C09-81F3-74BBD18B80CD}"/>
              </a:ext>
            </a:extLst>
          </p:cNvPr>
          <p:cNvSpPr txBox="1"/>
          <p:nvPr/>
        </p:nvSpPr>
        <p:spPr>
          <a:xfrm>
            <a:off x="1786177" y="5897470"/>
            <a:ext cx="2952414" cy="369332"/>
          </a:xfrm>
          <a:prstGeom prst="rect">
            <a:avLst/>
          </a:prstGeom>
          <a:noFill/>
        </p:spPr>
        <p:txBody>
          <a:bodyPr wrap="square" rtlCol="0">
            <a:spAutoFit/>
          </a:bodyPr>
          <a:lstStyle/>
          <a:p>
            <a:r>
              <a:rPr lang="en-US" dirty="0"/>
              <a:t>5.  </a:t>
            </a:r>
            <a:r>
              <a:rPr lang="en-US" sz="1600" dirty="0"/>
              <a:t>CSPro status bar information</a:t>
            </a:r>
          </a:p>
        </p:txBody>
      </p:sp>
      <p:sp>
        <p:nvSpPr>
          <p:cNvPr id="37" name="Rectangle 36">
            <a:extLst>
              <a:ext uri="{FF2B5EF4-FFF2-40B4-BE49-F238E27FC236}">
                <a16:creationId xmlns:a16="http://schemas.microsoft.com/office/drawing/2014/main" id="{989B8701-6FF6-4CB2-81E0-B1A245B10DE8}"/>
              </a:ext>
            </a:extLst>
          </p:cNvPr>
          <p:cNvSpPr/>
          <p:nvPr/>
        </p:nvSpPr>
        <p:spPr>
          <a:xfrm>
            <a:off x="1744910" y="1130169"/>
            <a:ext cx="388689" cy="47478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38" name="Rectangle 37">
            <a:extLst>
              <a:ext uri="{FF2B5EF4-FFF2-40B4-BE49-F238E27FC236}">
                <a16:creationId xmlns:a16="http://schemas.microsoft.com/office/drawing/2014/main" id="{2E00B5C4-F51E-4FC8-B436-FB877DFE7FEB}"/>
              </a:ext>
            </a:extLst>
          </p:cNvPr>
          <p:cNvSpPr/>
          <p:nvPr/>
        </p:nvSpPr>
        <p:spPr>
          <a:xfrm>
            <a:off x="1744910" y="1761547"/>
            <a:ext cx="388689" cy="258426"/>
          </a:xfrm>
          <a:prstGeom prst="rect">
            <a:avLst/>
          </a:prstGeom>
          <a:noFill/>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39" name="Rectangle 38">
            <a:extLst>
              <a:ext uri="{FF2B5EF4-FFF2-40B4-BE49-F238E27FC236}">
                <a16:creationId xmlns:a16="http://schemas.microsoft.com/office/drawing/2014/main" id="{4B7123A9-6ADB-4A94-A855-F11AF4174742}"/>
              </a:ext>
            </a:extLst>
          </p:cNvPr>
          <p:cNvSpPr/>
          <p:nvPr/>
        </p:nvSpPr>
        <p:spPr>
          <a:xfrm>
            <a:off x="1760782" y="2073400"/>
            <a:ext cx="378412" cy="878106"/>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0" name="Rectangle 39">
            <a:extLst>
              <a:ext uri="{FF2B5EF4-FFF2-40B4-BE49-F238E27FC236}">
                <a16:creationId xmlns:a16="http://schemas.microsoft.com/office/drawing/2014/main" id="{8503105C-3E16-430D-94F9-40E51AD02A3F}"/>
              </a:ext>
            </a:extLst>
          </p:cNvPr>
          <p:cNvSpPr/>
          <p:nvPr/>
        </p:nvSpPr>
        <p:spPr>
          <a:xfrm>
            <a:off x="1745602" y="2987252"/>
            <a:ext cx="388689" cy="2932053"/>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1" name="Rectangle 40">
            <a:extLst>
              <a:ext uri="{FF2B5EF4-FFF2-40B4-BE49-F238E27FC236}">
                <a16:creationId xmlns:a16="http://schemas.microsoft.com/office/drawing/2014/main" id="{EAC3110E-7800-4FF9-AC3A-85938474CC93}"/>
              </a:ext>
            </a:extLst>
          </p:cNvPr>
          <p:cNvSpPr/>
          <p:nvPr/>
        </p:nvSpPr>
        <p:spPr>
          <a:xfrm>
            <a:off x="1744911" y="5972355"/>
            <a:ext cx="388689" cy="257733"/>
          </a:xfrm>
          <a:prstGeom prst="rect">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2" name="TextBox 41">
            <a:extLst>
              <a:ext uri="{FF2B5EF4-FFF2-40B4-BE49-F238E27FC236}">
                <a16:creationId xmlns:a16="http://schemas.microsoft.com/office/drawing/2014/main" id="{AABBDA88-B5A1-497D-931D-4091C3D80583}"/>
              </a:ext>
            </a:extLst>
          </p:cNvPr>
          <p:cNvSpPr txBox="1"/>
          <p:nvPr/>
        </p:nvSpPr>
        <p:spPr>
          <a:xfrm>
            <a:off x="6119246" y="711809"/>
            <a:ext cx="3955932" cy="400110"/>
          </a:xfrm>
          <a:prstGeom prst="rect">
            <a:avLst/>
          </a:prstGeom>
          <a:noFill/>
        </p:spPr>
        <p:txBody>
          <a:bodyPr wrap="square" rtlCol="0">
            <a:spAutoFit/>
          </a:bodyPr>
          <a:lstStyle/>
          <a:p>
            <a:r>
              <a:rPr lang="en-US" sz="2000" b="1"/>
              <a:t>DHS CAPI FORM using CSPro</a:t>
            </a:r>
          </a:p>
        </p:txBody>
      </p:sp>
      <p:sp>
        <p:nvSpPr>
          <p:cNvPr id="2" name="Arrow: Right 1">
            <a:extLst>
              <a:ext uri="{FF2B5EF4-FFF2-40B4-BE49-F238E27FC236}">
                <a16:creationId xmlns:a16="http://schemas.microsoft.com/office/drawing/2014/main" id="{9F709FD4-1DA7-4327-848C-11D630D1E5AF}"/>
              </a:ext>
            </a:extLst>
          </p:cNvPr>
          <p:cNvSpPr/>
          <p:nvPr/>
        </p:nvSpPr>
        <p:spPr>
          <a:xfrm>
            <a:off x="4738593" y="1275126"/>
            <a:ext cx="263764" cy="218113"/>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4" name="Arrow: Right 43">
            <a:extLst>
              <a:ext uri="{FF2B5EF4-FFF2-40B4-BE49-F238E27FC236}">
                <a16:creationId xmlns:a16="http://schemas.microsoft.com/office/drawing/2014/main" id="{151937C8-6906-4A32-86B5-A86735737318}"/>
              </a:ext>
            </a:extLst>
          </p:cNvPr>
          <p:cNvSpPr/>
          <p:nvPr/>
        </p:nvSpPr>
        <p:spPr>
          <a:xfrm>
            <a:off x="4738591" y="1781603"/>
            <a:ext cx="263764" cy="218113"/>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5" name="Arrow: Right 44">
            <a:extLst>
              <a:ext uri="{FF2B5EF4-FFF2-40B4-BE49-F238E27FC236}">
                <a16:creationId xmlns:a16="http://schemas.microsoft.com/office/drawing/2014/main" id="{445CA525-4ED3-4006-85C1-C869DC26D964}"/>
              </a:ext>
            </a:extLst>
          </p:cNvPr>
          <p:cNvSpPr/>
          <p:nvPr/>
        </p:nvSpPr>
        <p:spPr>
          <a:xfrm>
            <a:off x="4742934" y="2369116"/>
            <a:ext cx="263764" cy="218113"/>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6" name="Arrow: Right 45">
            <a:extLst>
              <a:ext uri="{FF2B5EF4-FFF2-40B4-BE49-F238E27FC236}">
                <a16:creationId xmlns:a16="http://schemas.microsoft.com/office/drawing/2014/main" id="{9927C3D0-8C55-45C6-9AF5-10D06DF27DE6}"/>
              </a:ext>
            </a:extLst>
          </p:cNvPr>
          <p:cNvSpPr/>
          <p:nvPr/>
        </p:nvSpPr>
        <p:spPr>
          <a:xfrm>
            <a:off x="4759841" y="3098282"/>
            <a:ext cx="263764" cy="218113"/>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7" name="Arrow: Right 46">
            <a:extLst>
              <a:ext uri="{FF2B5EF4-FFF2-40B4-BE49-F238E27FC236}">
                <a16:creationId xmlns:a16="http://schemas.microsoft.com/office/drawing/2014/main" id="{B27F21A2-1553-488F-BFCC-D1BBDA3AEBBE}"/>
              </a:ext>
            </a:extLst>
          </p:cNvPr>
          <p:cNvSpPr/>
          <p:nvPr/>
        </p:nvSpPr>
        <p:spPr>
          <a:xfrm>
            <a:off x="4650930" y="4095787"/>
            <a:ext cx="1053584" cy="218113"/>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8" name="Arrow: Right 47">
            <a:extLst>
              <a:ext uri="{FF2B5EF4-FFF2-40B4-BE49-F238E27FC236}">
                <a16:creationId xmlns:a16="http://schemas.microsoft.com/office/drawing/2014/main" id="{4429AC67-90CF-4726-97A3-C5E48976A4F9}"/>
              </a:ext>
            </a:extLst>
          </p:cNvPr>
          <p:cNvSpPr/>
          <p:nvPr/>
        </p:nvSpPr>
        <p:spPr>
          <a:xfrm>
            <a:off x="4628031" y="5222803"/>
            <a:ext cx="1596599" cy="218113"/>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9" name="Arrow: Right 48">
            <a:extLst>
              <a:ext uri="{FF2B5EF4-FFF2-40B4-BE49-F238E27FC236}">
                <a16:creationId xmlns:a16="http://schemas.microsoft.com/office/drawing/2014/main" id="{AC8A37EE-F90F-4934-BCC4-93104C0BB90F}"/>
              </a:ext>
            </a:extLst>
          </p:cNvPr>
          <p:cNvSpPr/>
          <p:nvPr/>
        </p:nvSpPr>
        <p:spPr>
          <a:xfrm>
            <a:off x="4740084" y="6005216"/>
            <a:ext cx="263764" cy="218113"/>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37939956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Arrow: Right 6">
            <a:extLst>
              <a:ext uri="{FF2B5EF4-FFF2-40B4-BE49-F238E27FC236}">
                <a16:creationId xmlns:a16="http://schemas.microsoft.com/office/drawing/2014/main" id="{90E2CEA5-31A3-4BE7-978F-87FB87C68E30}"/>
              </a:ext>
            </a:extLst>
          </p:cNvPr>
          <p:cNvSpPr/>
          <p:nvPr/>
        </p:nvSpPr>
        <p:spPr>
          <a:xfrm>
            <a:off x="2457450" y="1500188"/>
            <a:ext cx="857250" cy="21431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9" name="Arrow: Left 8">
            <a:extLst>
              <a:ext uri="{FF2B5EF4-FFF2-40B4-BE49-F238E27FC236}">
                <a16:creationId xmlns:a16="http://schemas.microsoft.com/office/drawing/2014/main" id="{634AE7CB-4C3E-4BEA-B93B-474C5A79852B}"/>
              </a:ext>
            </a:extLst>
          </p:cNvPr>
          <p:cNvSpPr/>
          <p:nvPr/>
        </p:nvSpPr>
        <p:spPr>
          <a:xfrm>
            <a:off x="8251902" y="2977375"/>
            <a:ext cx="869796" cy="189571"/>
          </a:xfrm>
          <a:prstGeom prst="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1" name="Arrow: Left 10">
            <a:extLst>
              <a:ext uri="{FF2B5EF4-FFF2-40B4-BE49-F238E27FC236}">
                <a16:creationId xmlns:a16="http://schemas.microsoft.com/office/drawing/2014/main" id="{1E8480DD-06C3-41AA-BFCF-05AE962C13DF}"/>
              </a:ext>
            </a:extLst>
          </p:cNvPr>
          <p:cNvSpPr/>
          <p:nvPr/>
        </p:nvSpPr>
        <p:spPr>
          <a:xfrm>
            <a:off x="5605346" y="4493942"/>
            <a:ext cx="981307" cy="178419"/>
          </a:xfrm>
          <a:prstGeom prst="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6" name="Picture 5">
            <a:extLst>
              <a:ext uri="{FF2B5EF4-FFF2-40B4-BE49-F238E27FC236}">
                <a16:creationId xmlns:a16="http://schemas.microsoft.com/office/drawing/2014/main" id="{745771FB-9A67-4EAF-8F35-8AA9F5372C60}"/>
              </a:ext>
            </a:extLst>
          </p:cNvPr>
          <p:cNvPicPr>
            <a:picLocks noChangeAspect="1"/>
          </p:cNvPicPr>
          <p:nvPr/>
        </p:nvPicPr>
        <p:blipFill>
          <a:blip r:embed="rId2"/>
          <a:stretch>
            <a:fillRect/>
          </a:stretch>
        </p:blipFill>
        <p:spPr>
          <a:xfrm>
            <a:off x="2339782" y="2705063"/>
            <a:ext cx="7512436" cy="1447874"/>
          </a:xfrm>
          <a:prstGeom prst="rect">
            <a:avLst/>
          </a:prstGeom>
        </p:spPr>
      </p:pic>
    </p:spTree>
    <p:extLst>
      <p:ext uri="{BB962C8B-B14F-4D97-AF65-F5344CB8AC3E}">
        <p14:creationId xmlns:p14="http://schemas.microsoft.com/office/powerpoint/2010/main" val="29418461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18">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3" name="Picture 2">
            <a:extLst>
              <a:ext uri="{FF2B5EF4-FFF2-40B4-BE49-F238E27FC236}">
                <a16:creationId xmlns:a16="http://schemas.microsoft.com/office/drawing/2014/main" id="{0A734C21-1925-41BC-B299-081FAADD62E6}"/>
              </a:ext>
            </a:extLst>
          </p:cNvPr>
          <p:cNvPicPr>
            <a:picLocks noChangeAspect="1"/>
          </p:cNvPicPr>
          <p:nvPr/>
        </p:nvPicPr>
        <p:blipFill>
          <a:blip r:embed="rId2"/>
          <a:stretch>
            <a:fillRect/>
          </a:stretch>
        </p:blipFill>
        <p:spPr>
          <a:xfrm>
            <a:off x="1192229" y="1132764"/>
            <a:ext cx="4513843" cy="4413350"/>
          </a:xfrm>
          <a:prstGeom prst="rect">
            <a:avLst/>
          </a:prstGeom>
        </p:spPr>
      </p:pic>
      <p:cxnSp>
        <p:nvCxnSpPr>
          <p:cNvPr id="21" name="Straight Connector 20">
            <a:extLst>
              <a:ext uri="{FF2B5EF4-FFF2-40B4-BE49-F238E27FC236}">
                <a16:creationId xmlns:a16="http://schemas.microsoft.com/office/drawing/2014/main" id="{02E9B2EE-76CA-47F3-9977-3F2FCB7FD2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739239"/>
            <a:ext cx="0" cy="320040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A251ACA8-5047-4633-96BD-95F600AFCAF2}"/>
              </a:ext>
            </a:extLst>
          </p:cNvPr>
          <p:cNvPicPr>
            <a:picLocks noChangeAspect="1"/>
          </p:cNvPicPr>
          <p:nvPr/>
        </p:nvPicPr>
        <p:blipFill>
          <a:blip r:embed="rId3"/>
          <a:stretch>
            <a:fillRect/>
          </a:stretch>
        </p:blipFill>
        <p:spPr>
          <a:xfrm>
            <a:off x="6434633" y="2302130"/>
            <a:ext cx="4644528" cy="2074618"/>
          </a:xfrm>
          <a:prstGeom prst="rect">
            <a:avLst/>
          </a:prstGeom>
        </p:spPr>
      </p:pic>
    </p:spTree>
    <p:extLst>
      <p:ext uri="{BB962C8B-B14F-4D97-AF65-F5344CB8AC3E}">
        <p14:creationId xmlns:p14="http://schemas.microsoft.com/office/powerpoint/2010/main" val="39923623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3A722F-C320-4985-891A-BC215B3D3EF0}"/>
              </a:ext>
            </a:extLst>
          </p:cNvPr>
          <p:cNvPicPr>
            <a:picLocks noChangeAspect="1"/>
          </p:cNvPicPr>
          <p:nvPr/>
        </p:nvPicPr>
        <p:blipFill>
          <a:blip r:embed="rId2"/>
          <a:stretch>
            <a:fillRect/>
          </a:stretch>
        </p:blipFill>
        <p:spPr>
          <a:xfrm>
            <a:off x="1147587" y="1249784"/>
            <a:ext cx="9477375" cy="2781300"/>
          </a:xfrm>
          <a:prstGeom prst="rect">
            <a:avLst/>
          </a:prstGeom>
        </p:spPr>
      </p:pic>
      <p:sp>
        <p:nvSpPr>
          <p:cNvPr id="11" name="Arrow: Left 10">
            <a:extLst>
              <a:ext uri="{FF2B5EF4-FFF2-40B4-BE49-F238E27FC236}">
                <a16:creationId xmlns:a16="http://schemas.microsoft.com/office/drawing/2014/main" id="{1E8480DD-06C3-41AA-BFCF-05AE962C13DF}"/>
              </a:ext>
            </a:extLst>
          </p:cNvPr>
          <p:cNvSpPr/>
          <p:nvPr/>
        </p:nvSpPr>
        <p:spPr>
          <a:xfrm>
            <a:off x="6687526" y="2657212"/>
            <a:ext cx="981307" cy="178419"/>
          </a:xfrm>
          <a:prstGeom prst="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30646176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968712-6C72-41F3-A90D-A7FB768D481B}"/>
              </a:ext>
            </a:extLst>
          </p:cNvPr>
          <p:cNvPicPr>
            <a:picLocks noChangeAspect="1"/>
          </p:cNvPicPr>
          <p:nvPr/>
        </p:nvPicPr>
        <p:blipFill>
          <a:blip r:embed="rId2"/>
          <a:stretch>
            <a:fillRect/>
          </a:stretch>
        </p:blipFill>
        <p:spPr>
          <a:xfrm>
            <a:off x="1367630" y="933321"/>
            <a:ext cx="5810549" cy="4991357"/>
          </a:xfrm>
          <a:prstGeom prst="rect">
            <a:avLst/>
          </a:prstGeom>
        </p:spPr>
      </p:pic>
      <p:pic>
        <p:nvPicPr>
          <p:cNvPr id="6" name="Picture 5">
            <a:extLst>
              <a:ext uri="{FF2B5EF4-FFF2-40B4-BE49-F238E27FC236}">
                <a16:creationId xmlns:a16="http://schemas.microsoft.com/office/drawing/2014/main" id="{4135D966-A1A9-450C-B881-7C7BD63E09BA}"/>
              </a:ext>
            </a:extLst>
          </p:cNvPr>
          <p:cNvPicPr>
            <a:picLocks noChangeAspect="1"/>
          </p:cNvPicPr>
          <p:nvPr/>
        </p:nvPicPr>
        <p:blipFill>
          <a:blip r:embed="rId3"/>
          <a:stretch>
            <a:fillRect/>
          </a:stretch>
        </p:blipFill>
        <p:spPr>
          <a:xfrm>
            <a:off x="5993554" y="2783695"/>
            <a:ext cx="5150115" cy="2578233"/>
          </a:xfrm>
          <a:prstGeom prst="rect">
            <a:avLst/>
          </a:prstGeom>
        </p:spPr>
      </p:pic>
      <p:cxnSp>
        <p:nvCxnSpPr>
          <p:cNvPr id="9" name="Straight Arrow Connector 8">
            <a:extLst>
              <a:ext uri="{FF2B5EF4-FFF2-40B4-BE49-F238E27FC236}">
                <a16:creationId xmlns:a16="http://schemas.microsoft.com/office/drawing/2014/main" id="{F1B1F530-12CC-41CD-BD33-F4EB5EBE47CD}"/>
              </a:ext>
            </a:extLst>
          </p:cNvPr>
          <p:cNvCxnSpPr>
            <a:cxnSpLocks/>
          </p:cNvCxnSpPr>
          <p:nvPr/>
        </p:nvCxnSpPr>
        <p:spPr>
          <a:xfrm flipH="1">
            <a:off x="1988192" y="3254928"/>
            <a:ext cx="4625924" cy="194624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0A2283B-7304-4EE4-8FAC-053FA83A87E7}"/>
              </a:ext>
            </a:extLst>
          </p:cNvPr>
          <p:cNvCxnSpPr/>
          <p:nvPr/>
        </p:nvCxnSpPr>
        <p:spPr>
          <a:xfrm>
            <a:off x="6096000" y="3254928"/>
            <a:ext cx="2460771"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05565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2F6B3CB-A61F-44DE-8A7A-BD1403A7DAC1}"/>
              </a:ext>
            </a:extLst>
          </p:cNvPr>
          <p:cNvPicPr>
            <a:picLocks noChangeAspect="1"/>
          </p:cNvPicPr>
          <p:nvPr/>
        </p:nvPicPr>
        <p:blipFill>
          <a:blip r:embed="rId2"/>
          <a:stretch>
            <a:fillRect/>
          </a:stretch>
        </p:blipFill>
        <p:spPr>
          <a:xfrm>
            <a:off x="2358833" y="1368319"/>
            <a:ext cx="7474334" cy="4121362"/>
          </a:xfrm>
          <a:prstGeom prst="rect">
            <a:avLst/>
          </a:prstGeom>
        </p:spPr>
      </p:pic>
      <p:sp>
        <p:nvSpPr>
          <p:cNvPr id="8" name="TextBox 7">
            <a:extLst>
              <a:ext uri="{FF2B5EF4-FFF2-40B4-BE49-F238E27FC236}">
                <a16:creationId xmlns:a16="http://schemas.microsoft.com/office/drawing/2014/main" id="{E55170CE-3A2C-47DA-AD31-0CFCDD87658F}"/>
              </a:ext>
            </a:extLst>
          </p:cNvPr>
          <p:cNvSpPr txBox="1"/>
          <p:nvPr/>
        </p:nvSpPr>
        <p:spPr>
          <a:xfrm>
            <a:off x="9924176" y="1761688"/>
            <a:ext cx="209725" cy="2123658"/>
          </a:xfrm>
          <a:prstGeom prst="rect">
            <a:avLst/>
          </a:prstGeom>
          <a:solidFill>
            <a:schemeClr val="accent1">
              <a:lumMod val="20000"/>
              <a:lumOff val="80000"/>
            </a:schemeClr>
          </a:solidFill>
        </p:spPr>
        <p:txBody>
          <a:bodyPr wrap="square" rtlCol="0">
            <a:spAutoFit/>
          </a:bodyPr>
          <a:lstStyle/>
          <a:p>
            <a:r>
              <a:rPr lang="en-US" sz="1200" b="1" dirty="0"/>
              <a:t>Scroll</a:t>
            </a:r>
          </a:p>
          <a:p>
            <a:r>
              <a:rPr lang="en-US" sz="1200" b="1" dirty="0"/>
              <a:t> down</a:t>
            </a:r>
          </a:p>
        </p:txBody>
      </p:sp>
      <p:sp>
        <p:nvSpPr>
          <p:cNvPr id="10" name="Arrow: Left 9">
            <a:extLst>
              <a:ext uri="{FF2B5EF4-FFF2-40B4-BE49-F238E27FC236}">
                <a16:creationId xmlns:a16="http://schemas.microsoft.com/office/drawing/2014/main" id="{5B746FA2-57D8-4BE3-8564-BA71C7D380D0}"/>
              </a:ext>
            </a:extLst>
          </p:cNvPr>
          <p:cNvSpPr/>
          <p:nvPr/>
        </p:nvSpPr>
        <p:spPr>
          <a:xfrm>
            <a:off x="9833167" y="2659310"/>
            <a:ext cx="91009" cy="15939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20123784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D50CF9B-AB7E-4CAE-8859-F1789297403C}"/>
              </a:ext>
            </a:extLst>
          </p:cNvPr>
          <p:cNvPicPr>
            <a:picLocks noChangeAspect="1"/>
          </p:cNvPicPr>
          <p:nvPr/>
        </p:nvPicPr>
        <p:blipFill>
          <a:blip r:embed="rId2"/>
          <a:stretch>
            <a:fillRect/>
          </a:stretch>
        </p:blipFill>
        <p:spPr>
          <a:xfrm>
            <a:off x="983357" y="94262"/>
            <a:ext cx="8429625" cy="4267200"/>
          </a:xfrm>
          <a:prstGeom prst="rect">
            <a:avLst/>
          </a:prstGeom>
        </p:spPr>
      </p:pic>
      <p:pic>
        <p:nvPicPr>
          <p:cNvPr id="12" name="Picture 11">
            <a:extLst>
              <a:ext uri="{FF2B5EF4-FFF2-40B4-BE49-F238E27FC236}">
                <a16:creationId xmlns:a16="http://schemas.microsoft.com/office/drawing/2014/main" id="{32155178-F603-496E-9AF1-C7CE74D20B44}"/>
              </a:ext>
            </a:extLst>
          </p:cNvPr>
          <p:cNvPicPr>
            <a:picLocks noChangeAspect="1"/>
          </p:cNvPicPr>
          <p:nvPr/>
        </p:nvPicPr>
        <p:blipFill>
          <a:blip r:embed="rId3"/>
          <a:stretch>
            <a:fillRect/>
          </a:stretch>
        </p:blipFill>
        <p:spPr>
          <a:xfrm>
            <a:off x="2527779" y="4168515"/>
            <a:ext cx="6582666" cy="1976675"/>
          </a:xfrm>
          <a:prstGeom prst="rect">
            <a:avLst/>
          </a:prstGeom>
        </p:spPr>
      </p:pic>
    </p:spTree>
    <p:extLst>
      <p:ext uri="{BB962C8B-B14F-4D97-AF65-F5344CB8AC3E}">
        <p14:creationId xmlns:p14="http://schemas.microsoft.com/office/powerpoint/2010/main" val="1659296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62C5AC8-29E3-478C-B061-29472E7C21AF}"/>
              </a:ext>
            </a:extLst>
          </p:cNvPr>
          <p:cNvPicPr>
            <a:picLocks noChangeAspect="1"/>
          </p:cNvPicPr>
          <p:nvPr/>
        </p:nvPicPr>
        <p:blipFill>
          <a:blip r:embed="rId2"/>
          <a:stretch>
            <a:fillRect/>
          </a:stretch>
        </p:blipFill>
        <p:spPr>
          <a:xfrm>
            <a:off x="2766874" y="391886"/>
            <a:ext cx="6658252" cy="6092890"/>
          </a:xfrm>
          <a:prstGeom prst="rect">
            <a:avLst/>
          </a:prstGeom>
        </p:spPr>
      </p:pic>
    </p:spTree>
    <p:extLst>
      <p:ext uri="{BB962C8B-B14F-4D97-AF65-F5344CB8AC3E}">
        <p14:creationId xmlns:p14="http://schemas.microsoft.com/office/powerpoint/2010/main" val="30354630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6210EC-F52D-495A-B930-55352E3814BB}"/>
              </a:ext>
            </a:extLst>
          </p:cNvPr>
          <p:cNvPicPr>
            <a:picLocks noChangeAspect="1"/>
          </p:cNvPicPr>
          <p:nvPr/>
        </p:nvPicPr>
        <p:blipFill>
          <a:blip r:embed="rId2"/>
          <a:stretch>
            <a:fillRect/>
          </a:stretch>
        </p:blipFill>
        <p:spPr>
          <a:xfrm>
            <a:off x="1136099" y="816526"/>
            <a:ext cx="6467475" cy="2276475"/>
          </a:xfrm>
          <a:prstGeom prst="rect">
            <a:avLst/>
          </a:prstGeom>
        </p:spPr>
      </p:pic>
      <p:pic>
        <p:nvPicPr>
          <p:cNvPr id="6" name="Picture 5">
            <a:extLst>
              <a:ext uri="{FF2B5EF4-FFF2-40B4-BE49-F238E27FC236}">
                <a16:creationId xmlns:a16="http://schemas.microsoft.com/office/drawing/2014/main" id="{D457E397-CEAD-45D4-9CCE-C2AFA75C701C}"/>
              </a:ext>
            </a:extLst>
          </p:cNvPr>
          <p:cNvPicPr>
            <a:picLocks noChangeAspect="1"/>
          </p:cNvPicPr>
          <p:nvPr/>
        </p:nvPicPr>
        <p:blipFill>
          <a:blip r:embed="rId3"/>
          <a:stretch>
            <a:fillRect/>
          </a:stretch>
        </p:blipFill>
        <p:spPr>
          <a:xfrm>
            <a:off x="1017036" y="3313043"/>
            <a:ext cx="6705600" cy="685800"/>
          </a:xfrm>
          <a:prstGeom prst="rect">
            <a:avLst/>
          </a:prstGeom>
        </p:spPr>
      </p:pic>
      <p:pic>
        <p:nvPicPr>
          <p:cNvPr id="8" name="Picture 7">
            <a:extLst>
              <a:ext uri="{FF2B5EF4-FFF2-40B4-BE49-F238E27FC236}">
                <a16:creationId xmlns:a16="http://schemas.microsoft.com/office/drawing/2014/main" id="{63B51A80-67D2-482B-9EE4-F22B8C435085}"/>
              </a:ext>
            </a:extLst>
          </p:cNvPr>
          <p:cNvPicPr>
            <a:picLocks noChangeAspect="1"/>
          </p:cNvPicPr>
          <p:nvPr/>
        </p:nvPicPr>
        <p:blipFill>
          <a:blip r:embed="rId4"/>
          <a:stretch>
            <a:fillRect/>
          </a:stretch>
        </p:blipFill>
        <p:spPr>
          <a:xfrm>
            <a:off x="5425750" y="3655943"/>
            <a:ext cx="2495939" cy="1520890"/>
          </a:xfrm>
          <a:prstGeom prst="rect">
            <a:avLst/>
          </a:prstGeom>
        </p:spPr>
      </p:pic>
      <p:sp>
        <p:nvSpPr>
          <p:cNvPr id="9" name="Arrow: Curved Up 8">
            <a:extLst>
              <a:ext uri="{FF2B5EF4-FFF2-40B4-BE49-F238E27FC236}">
                <a16:creationId xmlns:a16="http://schemas.microsoft.com/office/drawing/2014/main" id="{CFCA3944-A6E1-4DB9-BBA0-3CEA30764BD6}"/>
              </a:ext>
            </a:extLst>
          </p:cNvPr>
          <p:cNvSpPr/>
          <p:nvPr/>
        </p:nvSpPr>
        <p:spPr>
          <a:xfrm rot="14301913">
            <a:off x="7697987" y="3169767"/>
            <a:ext cx="446627" cy="471212"/>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solidFill>
                <a:schemeClr val="tx1"/>
              </a:solidFill>
            </a:endParaRPr>
          </a:p>
        </p:txBody>
      </p:sp>
    </p:spTree>
    <p:extLst>
      <p:ext uri="{BB962C8B-B14F-4D97-AF65-F5344CB8AC3E}">
        <p14:creationId xmlns:p14="http://schemas.microsoft.com/office/powerpoint/2010/main" val="5855790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B3B129-6862-4CC8-88D2-A4369928847C}"/>
              </a:ext>
            </a:extLst>
          </p:cNvPr>
          <p:cNvPicPr>
            <a:picLocks noChangeAspect="1"/>
          </p:cNvPicPr>
          <p:nvPr/>
        </p:nvPicPr>
        <p:blipFill>
          <a:blip r:embed="rId2"/>
          <a:stretch>
            <a:fillRect/>
          </a:stretch>
        </p:blipFill>
        <p:spPr>
          <a:xfrm>
            <a:off x="1784152" y="243111"/>
            <a:ext cx="5435879" cy="2787793"/>
          </a:xfrm>
          <a:prstGeom prst="rect">
            <a:avLst/>
          </a:prstGeom>
        </p:spPr>
      </p:pic>
      <p:pic>
        <p:nvPicPr>
          <p:cNvPr id="7" name="Picture 6">
            <a:extLst>
              <a:ext uri="{FF2B5EF4-FFF2-40B4-BE49-F238E27FC236}">
                <a16:creationId xmlns:a16="http://schemas.microsoft.com/office/drawing/2014/main" id="{662242E7-7D87-4CC7-834E-E7711F1EF4F6}"/>
              </a:ext>
            </a:extLst>
          </p:cNvPr>
          <p:cNvPicPr>
            <a:picLocks noChangeAspect="1"/>
          </p:cNvPicPr>
          <p:nvPr/>
        </p:nvPicPr>
        <p:blipFill>
          <a:blip r:embed="rId3"/>
          <a:stretch>
            <a:fillRect/>
          </a:stretch>
        </p:blipFill>
        <p:spPr>
          <a:xfrm>
            <a:off x="1784152" y="3171812"/>
            <a:ext cx="5435879" cy="514376"/>
          </a:xfrm>
          <a:prstGeom prst="rect">
            <a:avLst/>
          </a:prstGeom>
        </p:spPr>
      </p:pic>
      <p:cxnSp>
        <p:nvCxnSpPr>
          <p:cNvPr id="11" name="Straight Arrow Connector 10">
            <a:extLst>
              <a:ext uri="{FF2B5EF4-FFF2-40B4-BE49-F238E27FC236}">
                <a16:creationId xmlns:a16="http://schemas.microsoft.com/office/drawing/2014/main" id="{F5164542-D81D-4AE1-8C35-8A3B16A13B94}"/>
              </a:ext>
            </a:extLst>
          </p:cNvPr>
          <p:cNvCxnSpPr>
            <a:cxnSpLocks/>
            <a:stCxn id="13" idx="5"/>
          </p:cNvCxnSpPr>
          <p:nvPr/>
        </p:nvCxnSpPr>
        <p:spPr>
          <a:xfrm>
            <a:off x="3517197" y="3725597"/>
            <a:ext cx="3982561" cy="41060"/>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E0A1EB69-6DE9-45A3-97CC-1E274C5EBC3F}"/>
              </a:ext>
            </a:extLst>
          </p:cNvPr>
          <p:cNvSpPr/>
          <p:nvPr/>
        </p:nvSpPr>
        <p:spPr>
          <a:xfrm>
            <a:off x="3187817" y="3437389"/>
            <a:ext cx="385893" cy="337657"/>
          </a:xfrm>
          <a:prstGeom prst="ellipse">
            <a:avLst/>
          </a:prstGeom>
          <a:noFill/>
          <a:ln w="28575">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noFill/>
            </a:endParaRPr>
          </a:p>
        </p:txBody>
      </p:sp>
      <p:cxnSp>
        <p:nvCxnSpPr>
          <p:cNvPr id="22" name="Straight Arrow Connector 21">
            <a:extLst>
              <a:ext uri="{FF2B5EF4-FFF2-40B4-BE49-F238E27FC236}">
                <a16:creationId xmlns:a16="http://schemas.microsoft.com/office/drawing/2014/main" id="{4C436A90-1F0E-4641-8F90-DF8F29A7FC43}"/>
              </a:ext>
            </a:extLst>
          </p:cNvPr>
          <p:cNvCxnSpPr>
            <a:cxnSpLocks/>
          </p:cNvCxnSpPr>
          <p:nvPr/>
        </p:nvCxnSpPr>
        <p:spPr>
          <a:xfrm flipH="1" flipV="1">
            <a:off x="7466202" y="2701255"/>
            <a:ext cx="8389" cy="1072782"/>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9DE9F26-31F9-474A-8BFF-32978A9A4AC4}"/>
              </a:ext>
            </a:extLst>
          </p:cNvPr>
          <p:cNvCxnSpPr>
            <a:cxnSpLocks/>
          </p:cNvCxnSpPr>
          <p:nvPr/>
        </p:nvCxnSpPr>
        <p:spPr>
          <a:xfrm flipH="1">
            <a:off x="6384022" y="2734811"/>
            <a:ext cx="1098958" cy="0"/>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7231E715-8C0F-4427-89A8-9A5D0D4CDA0B}"/>
              </a:ext>
            </a:extLst>
          </p:cNvPr>
          <p:cNvSpPr txBox="1"/>
          <p:nvPr/>
        </p:nvSpPr>
        <p:spPr>
          <a:xfrm>
            <a:off x="4904762" y="3650927"/>
            <a:ext cx="1140903" cy="246221"/>
          </a:xfrm>
          <a:prstGeom prst="rect">
            <a:avLst/>
          </a:prstGeom>
          <a:solidFill>
            <a:schemeClr val="accent6">
              <a:lumMod val="60000"/>
              <a:lumOff val="40000"/>
            </a:schemeClr>
          </a:solidFill>
        </p:spPr>
        <p:txBody>
          <a:bodyPr wrap="square" rtlCol="0">
            <a:spAutoFit/>
          </a:bodyPr>
          <a:lstStyle/>
          <a:p>
            <a:r>
              <a:rPr lang="en-US" sz="1000" dirty="0"/>
              <a:t>Return to last field</a:t>
            </a:r>
          </a:p>
        </p:txBody>
      </p:sp>
      <p:pic>
        <p:nvPicPr>
          <p:cNvPr id="30" name="Picture 29">
            <a:extLst>
              <a:ext uri="{FF2B5EF4-FFF2-40B4-BE49-F238E27FC236}">
                <a16:creationId xmlns:a16="http://schemas.microsoft.com/office/drawing/2014/main" id="{A9A090EC-7767-48EE-8638-84066F558C95}"/>
              </a:ext>
            </a:extLst>
          </p:cNvPr>
          <p:cNvPicPr>
            <a:picLocks noChangeAspect="1"/>
          </p:cNvPicPr>
          <p:nvPr/>
        </p:nvPicPr>
        <p:blipFill>
          <a:blip r:embed="rId4"/>
          <a:stretch>
            <a:fillRect/>
          </a:stretch>
        </p:blipFill>
        <p:spPr>
          <a:xfrm>
            <a:off x="2013068" y="4469739"/>
            <a:ext cx="4457929" cy="1682836"/>
          </a:xfrm>
          <a:prstGeom prst="rect">
            <a:avLst/>
          </a:prstGeom>
        </p:spPr>
      </p:pic>
      <p:sp>
        <p:nvSpPr>
          <p:cNvPr id="31" name="Arrow: Up 30">
            <a:extLst>
              <a:ext uri="{FF2B5EF4-FFF2-40B4-BE49-F238E27FC236}">
                <a16:creationId xmlns:a16="http://schemas.microsoft.com/office/drawing/2014/main" id="{F9E78050-6628-4EB6-AE35-D29E9B6C5DB0}"/>
              </a:ext>
            </a:extLst>
          </p:cNvPr>
          <p:cNvSpPr/>
          <p:nvPr/>
        </p:nvSpPr>
        <p:spPr>
          <a:xfrm>
            <a:off x="2290193" y="6152575"/>
            <a:ext cx="192947" cy="256614"/>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22133183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A0B925E-E98A-4BCE-9F70-0B41175E5403}"/>
              </a:ext>
            </a:extLst>
          </p:cNvPr>
          <p:cNvPicPr>
            <a:picLocks noChangeAspect="1"/>
          </p:cNvPicPr>
          <p:nvPr/>
        </p:nvPicPr>
        <p:blipFill>
          <a:blip r:embed="rId2"/>
          <a:stretch>
            <a:fillRect/>
          </a:stretch>
        </p:blipFill>
        <p:spPr>
          <a:xfrm>
            <a:off x="1633978" y="583210"/>
            <a:ext cx="4750044" cy="2654436"/>
          </a:xfrm>
          <a:prstGeom prst="rect">
            <a:avLst/>
          </a:prstGeom>
        </p:spPr>
      </p:pic>
      <p:sp>
        <p:nvSpPr>
          <p:cNvPr id="25" name="TextBox 24">
            <a:extLst>
              <a:ext uri="{FF2B5EF4-FFF2-40B4-BE49-F238E27FC236}">
                <a16:creationId xmlns:a16="http://schemas.microsoft.com/office/drawing/2014/main" id="{7231E715-8C0F-4427-89A8-9A5D0D4CDA0B}"/>
              </a:ext>
            </a:extLst>
          </p:cNvPr>
          <p:cNvSpPr txBox="1"/>
          <p:nvPr/>
        </p:nvSpPr>
        <p:spPr>
          <a:xfrm>
            <a:off x="2617365" y="2975594"/>
            <a:ext cx="1140903" cy="246221"/>
          </a:xfrm>
          <a:prstGeom prst="rect">
            <a:avLst/>
          </a:prstGeom>
          <a:solidFill>
            <a:schemeClr val="accent5">
              <a:lumMod val="60000"/>
              <a:lumOff val="40000"/>
            </a:schemeClr>
          </a:solidFill>
        </p:spPr>
        <p:txBody>
          <a:bodyPr wrap="square" rtlCol="0">
            <a:spAutoFit/>
          </a:bodyPr>
          <a:lstStyle/>
          <a:p>
            <a:r>
              <a:rPr lang="en-US" sz="1000" dirty="0"/>
              <a:t>Domestic violence</a:t>
            </a:r>
          </a:p>
        </p:txBody>
      </p:sp>
      <p:sp>
        <p:nvSpPr>
          <p:cNvPr id="5" name="Arrow: Up 4">
            <a:extLst>
              <a:ext uri="{FF2B5EF4-FFF2-40B4-BE49-F238E27FC236}">
                <a16:creationId xmlns:a16="http://schemas.microsoft.com/office/drawing/2014/main" id="{1735A703-F74B-4A2C-B12E-1A813E1A6CFF}"/>
              </a:ext>
            </a:extLst>
          </p:cNvPr>
          <p:cNvSpPr/>
          <p:nvPr/>
        </p:nvSpPr>
        <p:spPr>
          <a:xfrm>
            <a:off x="3187816" y="2852257"/>
            <a:ext cx="226503" cy="12333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6" name="TextBox 5">
            <a:extLst>
              <a:ext uri="{FF2B5EF4-FFF2-40B4-BE49-F238E27FC236}">
                <a16:creationId xmlns:a16="http://schemas.microsoft.com/office/drawing/2014/main" id="{CB1BA69F-6CA1-4665-A9EA-33F16613C916}"/>
              </a:ext>
            </a:extLst>
          </p:cNvPr>
          <p:cNvSpPr txBox="1"/>
          <p:nvPr/>
        </p:nvSpPr>
        <p:spPr>
          <a:xfrm>
            <a:off x="1249960" y="2317923"/>
            <a:ext cx="451130" cy="246221"/>
          </a:xfrm>
          <a:prstGeom prst="rect">
            <a:avLst/>
          </a:prstGeom>
          <a:solidFill>
            <a:schemeClr val="accent5">
              <a:lumMod val="60000"/>
              <a:lumOff val="40000"/>
            </a:schemeClr>
          </a:solidFill>
        </p:spPr>
        <p:txBody>
          <a:bodyPr wrap="square" rtlCol="0">
            <a:spAutoFit/>
          </a:bodyPr>
          <a:lstStyle/>
          <a:p>
            <a:r>
              <a:rPr lang="es-DO" sz="1000" dirty="0"/>
              <a:t>Time</a:t>
            </a:r>
          </a:p>
        </p:txBody>
      </p:sp>
      <p:sp>
        <p:nvSpPr>
          <p:cNvPr id="8" name="Arrow: Right 7">
            <a:extLst>
              <a:ext uri="{FF2B5EF4-FFF2-40B4-BE49-F238E27FC236}">
                <a16:creationId xmlns:a16="http://schemas.microsoft.com/office/drawing/2014/main" id="{226EC188-740D-439F-99FB-FAFB855CB8D3}"/>
              </a:ext>
            </a:extLst>
          </p:cNvPr>
          <p:cNvSpPr/>
          <p:nvPr/>
        </p:nvSpPr>
        <p:spPr>
          <a:xfrm>
            <a:off x="1701090" y="2368419"/>
            <a:ext cx="186433" cy="178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9" name="Right Brace 8">
            <a:extLst>
              <a:ext uri="{FF2B5EF4-FFF2-40B4-BE49-F238E27FC236}">
                <a16:creationId xmlns:a16="http://schemas.microsoft.com/office/drawing/2014/main" id="{3A81B79B-4D33-4779-876D-F19E39404B9E}"/>
              </a:ext>
            </a:extLst>
          </p:cNvPr>
          <p:cNvSpPr/>
          <p:nvPr/>
        </p:nvSpPr>
        <p:spPr>
          <a:xfrm rot="16200000">
            <a:off x="4905099" y="526042"/>
            <a:ext cx="164313" cy="1182850"/>
          </a:xfrm>
          <a:prstGeom prst="rightBrac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16" name="TextBox 15">
            <a:extLst>
              <a:ext uri="{FF2B5EF4-FFF2-40B4-BE49-F238E27FC236}">
                <a16:creationId xmlns:a16="http://schemas.microsoft.com/office/drawing/2014/main" id="{201CCA36-C27A-4F99-9D48-11315DF151F0}"/>
              </a:ext>
            </a:extLst>
          </p:cNvPr>
          <p:cNvSpPr txBox="1"/>
          <p:nvPr/>
        </p:nvSpPr>
        <p:spPr>
          <a:xfrm>
            <a:off x="4618838" y="871246"/>
            <a:ext cx="736833" cy="246221"/>
          </a:xfrm>
          <a:prstGeom prst="rect">
            <a:avLst/>
          </a:prstGeom>
          <a:solidFill>
            <a:schemeClr val="accent5">
              <a:lumMod val="60000"/>
              <a:lumOff val="40000"/>
            </a:schemeClr>
          </a:solidFill>
        </p:spPr>
        <p:txBody>
          <a:bodyPr wrap="square" rtlCol="0">
            <a:spAutoFit/>
          </a:bodyPr>
          <a:lstStyle/>
          <a:p>
            <a:r>
              <a:rPr lang="en-US" sz="1000" dirty="0"/>
              <a:t>Language</a:t>
            </a:r>
          </a:p>
        </p:txBody>
      </p:sp>
      <p:sp>
        <p:nvSpPr>
          <p:cNvPr id="18" name="TextBox 17">
            <a:extLst>
              <a:ext uri="{FF2B5EF4-FFF2-40B4-BE49-F238E27FC236}">
                <a16:creationId xmlns:a16="http://schemas.microsoft.com/office/drawing/2014/main" id="{EFBCB5FE-B9CF-4B78-A4A5-150B897CD996}"/>
              </a:ext>
            </a:extLst>
          </p:cNvPr>
          <p:cNvSpPr txBox="1"/>
          <p:nvPr/>
        </p:nvSpPr>
        <p:spPr>
          <a:xfrm>
            <a:off x="5651384" y="1581090"/>
            <a:ext cx="451130" cy="246221"/>
          </a:xfrm>
          <a:prstGeom prst="rect">
            <a:avLst/>
          </a:prstGeom>
          <a:solidFill>
            <a:schemeClr val="accent5">
              <a:lumMod val="60000"/>
              <a:lumOff val="40000"/>
            </a:schemeClr>
          </a:solidFill>
        </p:spPr>
        <p:txBody>
          <a:bodyPr wrap="square" rtlCol="0">
            <a:spAutoFit/>
          </a:bodyPr>
          <a:lstStyle/>
          <a:p>
            <a:r>
              <a:rPr lang="es-DO" sz="1000" dirty="0"/>
              <a:t>GPS</a:t>
            </a:r>
          </a:p>
        </p:txBody>
      </p:sp>
      <p:sp>
        <p:nvSpPr>
          <p:cNvPr id="10" name="Arrow: Down 9">
            <a:extLst>
              <a:ext uri="{FF2B5EF4-FFF2-40B4-BE49-F238E27FC236}">
                <a16:creationId xmlns:a16="http://schemas.microsoft.com/office/drawing/2014/main" id="{23872C68-9B79-4723-81E2-FC9F99B076E6}"/>
              </a:ext>
            </a:extLst>
          </p:cNvPr>
          <p:cNvSpPr/>
          <p:nvPr/>
        </p:nvSpPr>
        <p:spPr>
          <a:xfrm>
            <a:off x="5876949" y="1827311"/>
            <a:ext cx="154735" cy="7699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3" name="Picture 2">
            <a:extLst>
              <a:ext uri="{FF2B5EF4-FFF2-40B4-BE49-F238E27FC236}">
                <a16:creationId xmlns:a16="http://schemas.microsoft.com/office/drawing/2014/main" id="{0539ACCC-A18B-4271-8B38-99A38C9D0B27}"/>
              </a:ext>
            </a:extLst>
          </p:cNvPr>
          <p:cNvPicPr>
            <a:picLocks noChangeAspect="1"/>
          </p:cNvPicPr>
          <p:nvPr/>
        </p:nvPicPr>
        <p:blipFill>
          <a:blip r:embed="rId3"/>
          <a:stretch>
            <a:fillRect/>
          </a:stretch>
        </p:blipFill>
        <p:spPr>
          <a:xfrm>
            <a:off x="1365921" y="4288464"/>
            <a:ext cx="3352972" cy="768389"/>
          </a:xfrm>
          <a:prstGeom prst="rect">
            <a:avLst/>
          </a:prstGeom>
        </p:spPr>
      </p:pic>
    </p:spTree>
    <p:extLst>
      <p:ext uri="{BB962C8B-B14F-4D97-AF65-F5344CB8AC3E}">
        <p14:creationId xmlns:p14="http://schemas.microsoft.com/office/powerpoint/2010/main" val="4114917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DA23C2D6-90CB-48E1-8F17-E1905AB58867}"/>
              </a:ext>
            </a:extLst>
          </p:cNvPr>
          <p:cNvSpPr/>
          <p:nvPr/>
        </p:nvSpPr>
        <p:spPr>
          <a:xfrm>
            <a:off x="2399250" y="3225548"/>
            <a:ext cx="1143000" cy="341632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30" name="Rectangle 29">
            <a:extLst>
              <a:ext uri="{FF2B5EF4-FFF2-40B4-BE49-F238E27FC236}">
                <a16:creationId xmlns:a16="http://schemas.microsoft.com/office/drawing/2014/main" id="{AE7E22F9-E71B-4128-AA24-64D4D6F6BF42}"/>
              </a:ext>
            </a:extLst>
          </p:cNvPr>
          <p:cNvSpPr/>
          <p:nvPr/>
        </p:nvSpPr>
        <p:spPr>
          <a:xfrm>
            <a:off x="2396455" y="2332941"/>
            <a:ext cx="1143000" cy="831873"/>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8" name="Rectangle 27">
            <a:extLst>
              <a:ext uri="{FF2B5EF4-FFF2-40B4-BE49-F238E27FC236}">
                <a16:creationId xmlns:a16="http://schemas.microsoft.com/office/drawing/2014/main" id="{52405840-6EBF-4C37-A812-7056513DFAA3}"/>
              </a:ext>
            </a:extLst>
          </p:cNvPr>
          <p:cNvSpPr/>
          <p:nvPr/>
        </p:nvSpPr>
        <p:spPr>
          <a:xfrm>
            <a:off x="2404144" y="1533543"/>
            <a:ext cx="1143000" cy="738664"/>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7" name="Rectangle 26">
            <a:extLst>
              <a:ext uri="{FF2B5EF4-FFF2-40B4-BE49-F238E27FC236}">
                <a16:creationId xmlns:a16="http://schemas.microsoft.com/office/drawing/2014/main" id="{C3F64010-F4D9-4F83-A603-0C4A65D1ADA8}"/>
              </a:ext>
            </a:extLst>
          </p:cNvPr>
          <p:cNvSpPr/>
          <p:nvPr/>
        </p:nvSpPr>
        <p:spPr>
          <a:xfrm>
            <a:off x="2399251" y="958864"/>
            <a:ext cx="1143000" cy="52322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6" name="Picture 5">
            <a:extLst>
              <a:ext uri="{FF2B5EF4-FFF2-40B4-BE49-F238E27FC236}">
                <a16:creationId xmlns:a16="http://schemas.microsoft.com/office/drawing/2014/main" id="{F163B032-C9BC-4290-A38B-94F3B434DD77}"/>
              </a:ext>
            </a:extLst>
          </p:cNvPr>
          <p:cNvPicPr>
            <a:picLocks noChangeAspect="1"/>
          </p:cNvPicPr>
          <p:nvPr/>
        </p:nvPicPr>
        <p:blipFill>
          <a:blip r:embed="rId2"/>
          <a:stretch>
            <a:fillRect/>
          </a:stretch>
        </p:blipFill>
        <p:spPr>
          <a:xfrm>
            <a:off x="2396454" y="533400"/>
            <a:ext cx="8500146" cy="425464"/>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8" name="Picture 7">
            <a:extLst>
              <a:ext uri="{FF2B5EF4-FFF2-40B4-BE49-F238E27FC236}">
                <a16:creationId xmlns:a16="http://schemas.microsoft.com/office/drawing/2014/main" id="{B43B3BD5-73FE-49AE-93F3-D91A9A880428}"/>
              </a:ext>
            </a:extLst>
          </p:cNvPr>
          <p:cNvPicPr>
            <a:picLocks noChangeAspect="1"/>
          </p:cNvPicPr>
          <p:nvPr/>
        </p:nvPicPr>
        <p:blipFill>
          <a:blip r:embed="rId3"/>
          <a:stretch>
            <a:fillRect/>
          </a:stretch>
        </p:blipFill>
        <p:spPr>
          <a:xfrm>
            <a:off x="2762792" y="991867"/>
            <a:ext cx="571500" cy="413856"/>
          </a:xfrm>
          <a:prstGeom prst="rect">
            <a:avLst/>
          </a:prstGeom>
        </p:spPr>
      </p:pic>
      <p:pic>
        <p:nvPicPr>
          <p:cNvPr id="10" name="Picture 9">
            <a:extLst>
              <a:ext uri="{FF2B5EF4-FFF2-40B4-BE49-F238E27FC236}">
                <a16:creationId xmlns:a16="http://schemas.microsoft.com/office/drawing/2014/main" id="{189355FA-6E94-41DF-B096-CF09DAFDD7EF}"/>
              </a:ext>
            </a:extLst>
          </p:cNvPr>
          <p:cNvPicPr>
            <a:picLocks noChangeAspect="1"/>
          </p:cNvPicPr>
          <p:nvPr/>
        </p:nvPicPr>
        <p:blipFill>
          <a:blip r:embed="rId4"/>
          <a:stretch>
            <a:fillRect/>
          </a:stretch>
        </p:blipFill>
        <p:spPr>
          <a:xfrm>
            <a:off x="2767685" y="1716401"/>
            <a:ext cx="571500" cy="387861"/>
          </a:xfrm>
          <a:prstGeom prst="rect">
            <a:avLst/>
          </a:prstGeom>
        </p:spPr>
      </p:pic>
      <p:pic>
        <p:nvPicPr>
          <p:cNvPr id="12" name="Picture 11">
            <a:extLst>
              <a:ext uri="{FF2B5EF4-FFF2-40B4-BE49-F238E27FC236}">
                <a16:creationId xmlns:a16="http://schemas.microsoft.com/office/drawing/2014/main" id="{8641D499-5942-42F6-959F-9913325A7C5F}"/>
              </a:ext>
            </a:extLst>
          </p:cNvPr>
          <p:cNvPicPr>
            <a:picLocks noChangeAspect="1"/>
          </p:cNvPicPr>
          <p:nvPr/>
        </p:nvPicPr>
        <p:blipFill>
          <a:blip r:embed="rId5"/>
          <a:stretch>
            <a:fillRect/>
          </a:stretch>
        </p:blipFill>
        <p:spPr>
          <a:xfrm>
            <a:off x="2714371" y="2539753"/>
            <a:ext cx="571500" cy="431290"/>
          </a:xfrm>
          <a:prstGeom prst="rect">
            <a:avLst/>
          </a:prstGeom>
        </p:spPr>
      </p:pic>
      <p:pic>
        <p:nvPicPr>
          <p:cNvPr id="14" name="Picture 13">
            <a:extLst>
              <a:ext uri="{FF2B5EF4-FFF2-40B4-BE49-F238E27FC236}">
                <a16:creationId xmlns:a16="http://schemas.microsoft.com/office/drawing/2014/main" id="{FEE00E94-4CD0-4E86-BD29-9C20AAC776DE}"/>
              </a:ext>
            </a:extLst>
          </p:cNvPr>
          <p:cNvPicPr>
            <a:picLocks noChangeAspect="1"/>
          </p:cNvPicPr>
          <p:nvPr/>
        </p:nvPicPr>
        <p:blipFill>
          <a:blip r:embed="rId6"/>
          <a:stretch>
            <a:fillRect/>
          </a:stretch>
        </p:blipFill>
        <p:spPr>
          <a:xfrm>
            <a:off x="2665950" y="3407528"/>
            <a:ext cx="668341" cy="440328"/>
          </a:xfrm>
          <a:prstGeom prst="rect">
            <a:avLst/>
          </a:prstGeom>
        </p:spPr>
      </p:pic>
      <p:sp>
        <p:nvSpPr>
          <p:cNvPr id="26" name="TextBox 25">
            <a:extLst>
              <a:ext uri="{FF2B5EF4-FFF2-40B4-BE49-F238E27FC236}">
                <a16:creationId xmlns:a16="http://schemas.microsoft.com/office/drawing/2014/main" id="{BB14E0E4-B808-4B31-BE44-DB8EBC6AF60C}"/>
              </a:ext>
            </a:extLst>
          </p:cNvPr>
          <p:cNvSpPr txBox="1"/>
          <p:nvPr/>
        </p:nvSpPr>
        <p:spPr>
          <a:xfrm>
            <a:off x="3542251" y="958864"/>
            <a:ext cx="7354349" cy="523220"/>
          </a:xfrm>
          <a:prstGeom prst="rect">
            <a:avLst/>
          </a:prstGeom>
          <a:solidFill>
            <a:schemeClr val="accent1">
              <a:lumMod val="20000"/>
              <a:lumOff val="80000"/>
            </a:schemeClr>
          </a:solidFill>
          <a:ln w="9525">
            <a:solidFill>
              <a:schemeClr val="tx1"/>
            </a:solidFill>
          </a:ln>
        </p:spPr>
        <p:txBody>
          <a:bodyPr wrap="square" rtlCol="0">
            <a:spAutoFit/>
          </a:bodyPr>
          <a:lstStyle/>
          <a:p>
            <a:r>
              <a:rPr lang="en-US" sz="1400" dirty="0">
                <a:effectLst/>
                <a:latin typeface="Calibri" panose="020F0502020204030204" pitchFamily="34" charset="0"/>
                <a:ea typeface="Times New Roman" panose="02020603050405020304" pitchFamily="18" charset="0"/>
                <a:cs typeface="DaunPenh" panose="01010101010101010101" pitchFamily="2" charset="0"/>
              </a:rPr>
              <a:t>By pressing this button, the cursor moves one field back.  The button is also known as the “Back button”.</a:t>
            </a:r>
            <a:endParaRPr lang="es-DO" sz="1400" dirty="0"/>
          </a:p>
        </p:txBody>
      </p:sp>
      <p:sp>
        <p:nvSpPr>
          <p:cNvPr id="29" name="TextBox 28">
            <a:extLst>
              <a:ext uri="{FF2B5EF4-FFF2-40B4-BE49-F238E27FC236}">
                <a16:creationId xmlns:a16="http://schemas.microsoft.com/office/drawing/2014/main" id="{162BB5A7-642A-4119-8521-0C54F6EAC56F}"/>
              </a:ext>
            </a:extLst>
          </p:cNvPr>
          <p:cNvSpPr txBox="1"/>
          <p:nvPr/>
        </p:nvSpPr>
        <p:spPr>
          <a:xfrm>
            <a:off x="3547144" y="1533542"/>
            <a:ext cx="7354350" cy="738664"/>
          </a:xfrm>
          <a:prstGeom prst="rect">
            <a:avLst/>
          </a:prstGeom>
          <a:solidFill>
            <a:schemeClr val="accent1">
              <a:lumMod val="20000"/>
              <a:lumOff val="80000"/>
            </a:schemeClr>
          </a:solidFill>
          <a:ln w="9525">
            <a:solidFill>
              <a:schemeClr val="tx1"/>
            </a:solidFill>
          </a:ln>
        </p:spPr>
        <p:txBody>
          <a:bodyPr wrap="square" rtlCol="0">
            <a:spAutoFit/>
          </a:bodyPr>
          <a:lstStyle/>
          <a:p>
            <a:r>
              <a:rPr lang="en-US" sz="1400" dirty="0">
                <a:effectLst/>
                <a:latin typeface="Calibri" panose="020F0502020204030204" pitchFamily="34" charset="0"/>
                <a:ea typeface="Times New Roman" panose="02020603050405020304" pitchFamily="18" charset="0"/>
                <a:cs typeface="DaunPenh" panose="01010101010101010101" pitchFamily="2" charset="0"/>
              </a:rPr>
              <a:t>By pressing this button, the cursor moves one field forward.  The button is also known as the “Advance button”.  It is important to note that CSPro doesn’t move forward unless some information is entered or is already present in the field where the cursor is placed</a:t>
            </a:r>
            <a:endParaRPr lang="es-DO" sz="1400" dirty="0"/>
          </a:p>
        </p:txBody>
      </p:sp>
      <p:sp>
        <p:nvSpPr>
          <p:cNvPr id="31" name="TextBox 30">
            <a:extLst>
              <a:ext uri="{FF2B5EF4-FFF2-40B4-BE49-F238E27FC236}">
                <a16:creationId xmlns:a16="http://schemas.microsoft.com/office/drawing/2014/main" id="{7EB33B3C-BECA-42F0-8194-D8F9C2A19C80}"/>
              </a:ext>
            </a:extLst>
          </p:cNvPr>
          <p:cNvSpPr txBox="1"/>
          <p:nvPr/>
        </p:nvSpPr>
        <p:spPr>
          <a:xfrm>
            <a:off x="3547144" y="2333817"/>
            <a:ext cx="7349456" cy="830997"/>
          </a:xfrm>
          <a:prstGeom prst="rect">
            <a:avLst/>
          </a:prstGeom>
          <a:solidFill>
            <a:schemeClr val="accent1">
              <a:lumMod val="20000"/>
              <a:lumOff val="80000"/>
            </a:schemeClr>
          </a:solidFill>
          <a:ln w="9525">
            <a:solidFill>
              <a:schemeClr val="tx1"/>
            </a:solidFill>
          </a:ln>
        </p:spPr>
        <p:txBody>
          <a:bodyPr wrap="square" rtlCol="0">
            <a:spAutoFit/>
          </a:bodyPr>
          <a:lstStyle/>
          <a:p>
            <a:pPr algn="just"/>
            <a:r>
              <a:rPr lang="en-US" sz="1200" dirty="0">
                <a:effectLst/>
                <a:latin typeface="Calibri" panose="020F0502020204030204" pitchFamily="34" charset="0"/>
                <a:ea typeface="Times New Roman" panose="02020603050405020304" pitchFamily="18" charset="0"/>
                <a:cs typeface="DaunPenh" panose="01010101010101010101" pitchFamily="2" charset="0"/>
              </a:rPr>
              <a:t>By pressing this button, the cursor moves to the end of the questionnaire or the last field where information has been already entered.  This button is very useful when reviewing or modifying information in a questionnaire because after modifications it is necessary to go to the end of the questionnaire.  This button has the same functionality as the F10 key in the tablet keyboard.</a:t>
            </a:r>
            <a:endParaRPr lang="es-DO" sz="1200" dirty="0"/>
          </a:p>
        </p:txBody>
      </p:sp>
      <p:sp>
        <p:nvSpPr>
          <p:cNvPr id="33" name="TextBox 32">
            <a:extLst>
              <a:ext uri="{FF2B5EF4-FFF2-40B4-BE49-F238E27FC236}">
                <a16:creationId xmlns:a16="http://schemas.microsoft.com/office/drawing/2014/main" id="{4BAE8FAC-025F-40A0-81F9-7E60EF689922}"/>
              </a:ext>
            </a:extLst>
          </p:cNvPr>
          <p:cNvSpPr txBox="1"/>
          <p:nvPr/>
        </p:nvSpPr>
        <p:spPr>
          <a:xfrm>
            <a:off x="3539454" y="3225548"/>
            <a:ext cx="7349455" cy="3416320"/>
          </a:xfrm>
          <a:prstGeom prst="rect">
            <a:avLst/>
          </a:prstGeom>
          <a:solidFill>
            <a:schemeClr val="accent1">
              <a:lumMod val="20000"/>
              <a:lumOff val="80000"/>
            </a:schemeClr>
          </a:solidFill>
          <a:ln w="9525">
            <a:solidFill>
              <a:schemeClr val="tx1"/>
            </a:solidFill>
          </a:ln>
        </p:spPr>
        <p:txBody>
          <a:bodyPr wrap="square" rtlCol="0">
            <a:spAutoFit/>
          </a:bodyPr>
          <a:lstStyle/>
          <a:p>
            <a:pPr algn="just"/>
            <a:r>
              <a:rPr lang="en-US" sz="1200" dirty="0">
                <a:effectLst/>
                <a:latin typeface="Calibri" panose="020F0502020204030204" pitchFamily="34" charset="0"/>
                <a:ea typeface="Times New Roman" panose="02020603050405020304" pitchFamily="18" charset="0"/>
                <a:cs typeface="DaunPenh" panose="01010101010101010101" pitchFamily="2" charset="0"/>
              </a:rPr>
              <a:t>By pressing this button, CSPro displays a window where interviewers can take notes related to the question where the cursor is placed or any note that interviewers deem important at any time during the data collection process.  The window displayed by CSPro looks like the figure below.  After typing the note users (interviewers) press the OK button to go back to the field where the note was taken.</a:t>
            </a: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n-US" sz="1200" dirty="0">
              <a:latin typeface="Calibri" panose="020F0502020204030204" pitchFamily="34" charset="0"/>
              <a:cs typeface="DaunPenh" panose="01010101010101010101" pitchFamily="2" charset="0"/>
            </a:endParaRPr>
          </a:p>
          <a:p>
            <a:pPr algn="just"/>
            <a:endParaRPr lang="es-DO" sz="1200" dirty="0"/>
          </a:p>
        </p:txBody>
      </p:sp>
      <p:pic>
        <p:nvPicPr>
          <p:cNvPr id="45" name="Picture 44">
            <a:extLst>
              <a:ext uri="{FF2B5EF4-FFF2-40B4-BE49-F238E27FC236}">
                <a16:creationId xmlns:a16="http://schemas.microsoft.com/office/drawing/2014/main" id="{85B6898B-0226-4EF4-B6E4-94B9A3E9EFFE}"/>
              </a:ext>
            </a:extLst>
          </p:cNvPr>
          <p:cNvPicPr>
            <a:picLocks noChangeAspect="1"/>
          </p:cNvPicPr>
          <p:nvPr/>
        </p:nvPicPr>
        <p:blipFill>
          <a:blip r:embed="rId7"/>
          <a:stretch>
            <a:fillRect/>
          </a:stretch>
        </p:blipFill>
        <p:spPr>
          <a:xfrm>
            <a:off x="4114799" y="4139404"/>
            <a:ext cx="4953000" cy="2362200"/>
          </a:xfrm>
          <a:prstGeom prst="rect">
            <a:avLst/>
          </a:prstGeom>
        </p:spPr>
      </p:pic>
    </p:spTree>
    <p:extLst>
      <p:ext uri="{BB962C8B-B14F-4D97-AF65-F5344CB8AC3E}">
        <p14:creationId xmlns:p14="http://schemas.microsoft.com/office/powerpoint/2010/main" val="13754342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EEE374A7-59EF-4CEF-AC78-60200869F6EF}"/>
              </a:ext>
            </a:extLst>
          </p:cNvPr>
          <p:cNvPicPr>
            <a:picLocks noChangeAspect="1"/>
          </p:cNvPicPr>
          <p:nvPr/>
        </p:nvPicPr>
        <p:blipFill>
          <a:blip r:embed="rId2"/>
          <a:stretch>
            <a:fillRect/>
          </a:stretch>
        </p:blipFill>
        <p:spPr>
          <a:xfrm>
            <a:off x="3920673" y="782092"/>
            <a:ext cx="5105662" cy="2692538"/>
          </a:xfrm>
          <a:prstGeom prst="rect">
            <a:avLst/>
          </a:prstGeom>
        </p:spPr>
      </p:pic>
      <p:sp>
        <p:nvSpPr>
          <p:cNvPr id="25" name="TextBox 24">
            <a:extLst>
              <a:ext uri="{FF2B5EF4-FFF2-40B4-BE49-F238E27FC236}">
                <a16:creationId xmlns:a16="http://schemas.microsoft.com/office/drawing/2014/main" id="{7231E715-8C0F-4427-89A8-9A5D0D4CDA0B}"/>
              </a:ext>
            </a:extLst>
          </p:cNvPr>
          <p:cNvSpPr txBox="1"/>
          <p:nvPr/>
        </p:nvSpPr>
        <p:spPr>
          <a:xfrm>
            <a:off x="4971789" y="3429000"/>
            <a:ext cx="1140903" cy="246221"/>
          </a:xfrm>
          <a:prstGeom prst="rect">
            <a:avLst/>
          </a:prstGeom>
          <a:solidFill>
            <a:schemeClr val="accent5">
              <a:lumMod val="60000"/>
              <a:lumOff val="40000"/>
            </a:schemeClr>
          </a:solidFill>
        </p:spPr>
        <p:txBody>
          <a:bodyPr wrap="square" rtlCol="0">
            <a:spAutoFit/>
          </a:bodyPr>
          <a:lstStyle/>
          <a:p>
            <a:r>
              <a:rPr lang="en-US" sz="1000" dirty="0"/>
              <a:t>Domestic violence</a:t>
            </a:r>
          </a:p>
        </p:txBody>
      </p:sp>
      <p:sp>
        <p:nvSpPr>
          <p:cNvPr id="5" name="Arrow: Up 4">
            <a:extLst>
              <a:ext uri="{FF2B5EF4-FFF2-40B4-BE49-F238E27FC236}">
                <a16:creationId xmlns:a16="http://schemas.microsoft.com/office/drawing/2014/main" id="{1735A703-F74B-4A2C-B12E-1A813E1A6CFF}"/>
              </a:ext>
            </a:extLst>
          </p:cNvPr>
          <p:cNvSpPr/>
          <p:nvPr/>
        </p:nvSpPr>
        <p:spPr>
          <a:xfrm>
            <a:off x="5542240" y="3305663"/>
            <a:ext cx="226503" cy="12333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6" name="TextBox 5">
            <a:extLst>
              <a:ext uri="{FF2B5EF4-FFF2-40B4-BE49-F238E27FC236}">
                <a16:creationId xmlns:a16="http://schemas.microsoft.com/office/drawing/2014/main" id="{CB1BA69F-6CA1-4665-A9EA-33F16613C916}"/>
              </a:ext>
            </a:extLst>
          </p:cNvPr>
          <p:cNvSpPr txBox="1"/>
          <p:nvPr/>
        </p:nvSpPr>
        <p:spPr>
          <a:xfrm>
            <a:off x="3545044" y="2804635"/>
            <a:ext cx="451130" cy="246221"/>
          </a:xfrm>
          <a:prstGeom prst="rect">
            <a:avLst/>
          </a:prstGeom>
          <a:solidFill>
            <a:schemeClr val="accent5">
              <a:lumMod val="60000"/>
              <a:lumOff val="40000"/>
            </a:schemeClr>
          </a:solidFill>
        </p:spPr>
        <p:txBody>
          <a:bodyPr wrap="square" rtlCol="0">
            <a:spAutoFit/>
          </a:bodyPr>
          <a:lstStyle/>
          <a:p>
            <a:r>
              <a:rPr lang="es-DO" sz="1000" dirty="0"/>
              <a:t>Time</a:t>
            </a:r>
          </a:p>
        </p:txBody>
      </p:sp>
      <p:sp>
        <p:nvSpPr>
          <p:cNvPr id="8" name="Arrow: Right 7">
            <a:extLst>
              <a:ext uri="{FF2B5EF4-FFF2-40B4-BE49-F238E27FC236}">
                <a16:creationId xmlns:a16="http://schemas.microsoft.com/office/drawing/2014/main" id="{226EC188-740D-439F-99FB-FAFB855CB8D3}"/>
              </a:ext>
            </a:extLst>
          </p:cNvPr>
          <p:cNvSpPr/>
          <p:nvPr/>
        </p:nvSpPr>
        <p:spPr>
          <a:xfrm>
            <a:off x="3996174" y="2816636"/>
            <a:ext cx="186433" cy="178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9" name="Right Brace 8">
            <a:extLst>
              <a:ext uri="{FF2B5EF4-FFF2-40B4-BE49-F238E27FC236}">
                <a16:creationId xmlns:a16="http://schemas.microsoft.com/office/drawing/2014/main" id="{3A81B79B-4D33-4779-876D-F19E39404B9E}"/>
              </a:ext>
            </a:extLst>
          </p:cNvPr>
          <p:cNvSpPr/>
          <p:nvPr/>
        </p:nvSpPr>
        <p:spPr>
          <a:xfrm rot="16200000">
            <a:off x="7685264" y="695243"/>
            <a:ext cx="164313" cy="1182850"/>
          </a:xfrm>
          <a:prstGeom prst="rightBrac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16" name="TextBox 15">
            <a:extLst>
              <a:ext uri="{FF2B5EF4-FFF2-40B4-BE49-F238E27FC236}">
                <a16:creationId xmlns:a16="http://schemas.microsoft.com/office/drawing/2014/main" id="{201CCA36-C27A-4F99-9D48-11315DF151F0}"/>
              </a:ext>
            </a:extLst>
          </p:cNvPr>
          <p:cNvSpPr txBox="1"/>
          <p:nvPr/>
        </p:nvSpPr>
        <p:spPr>
          <a:xfrm>
            <a:off x="7399003" y="1040447"/>
            <a:ext cx="736833" cy="246221"/>
          </a:xfrm>
          <a:prstGeom prst="rect">
            <a:avLst/>
          </a:prstGeom>
          <a:solidFill>
            <a:schemeClr val="accent5">
              <a:lumMod val="60000"/>
              <a:lumOff val="40000"/>
            </a:schemeClr>
          </a:solidFill>
        </p:spPr>
        <p:txBody>
          <a:bodyPr wrap="square" rtlCol="0">
            <a:spAutoFit/>
          </a:bodyPr>
          <a:lstStyle/>
          <a:p>
            <a:r>
              <a:rPr lang="en-US" sz="1000" dirty="0"/>
              <a:t>Language</a:t>
            </a:r>
          </a:p>
        </p:txBody>
      </p:sp>
      <p:sp>
        <p:nvSpPr>
          <p:cNvPr id="18" name="TextBox 17">
            <a:extLst>
              <a:ext uri="{FF2B5EF4-FFF2-40B4-BE49-F238E27FC236}">
                <a16:creationId xmlns:a16="http://schemas.microsoft.com/office/drawing/2014/main" id="{EFBCB5FE-B9CF-4B78-A4A5-150B897CD996}"/>
              </a:ext>
            </a:extLst>
          </p:cNvPr>
          <p:cNvSpPr txBox="1"/>
          <p:nvPr/>
        </p:nvSpPr>
        <p:spPr>
          <a:xfrm>
            <a:off x="8392402" y="1759176"/>
            <a:ext cx="451130" cy="246221"/>
          </a:xfrm>
          <a:prstGeom prst="rect">
            <a:avLst/>
          </a:prstGeom>
          <a:solidFill>
            <a:schemeClr val="accent5">
              <a:lumMod val="60000"/>
              <a:lumOff val="40000"/>
            </a:schemeClr>
          </a:solidFill>
        </p:spPr>
        <p:txBody>
          <a:bodyPr wrap="square" rtlCol="0">
            <a:spAutoFit/>
          </a:bodyPr>
          <a:lstStyle/>
          <a:p>
            <a:r>
              <a:rPr lang="es-DO" sz="1000" dirty="0"/>
              <a:t>GPS</a:t>
            </a:r>
          </a:p>
        </p:txBody>
      </p:sp>
      <p:sp>
        <p:nvSpPr>
          <p:cNvPr id="10" name="Arrow: Down 9">
            <a:extLst>
              <a:ext uri="{FF2B5EF4-FFF2-40B4-BE49-F238E27FC236}">
                <a16:creationId xmlns:a16="http://schemas.microsoft.com/office/drawing/2014/main" id="{23872C68-9B79-4723-81E2-FC9F99B076E6}"/>
              </a:ext>
            </a:extLst>
          </p:cNvPr>
          <p:cNvSpPr/>
          <p:nvPr/>
        </p:nvSpPr>
        <p:spPr>
          <a:xfrm>
            <a:off x="8617967" y="2005397"/>
            <a:ext cx="154735" cy="7699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3" name="Picture 2">
            <a:extLst>
              <a:ext uri="{FF2B5EF4-FFF2-40B4-BE49-F238E27FC236}">
                <a16:creationId xmlns:a16="http://schemas.microsoft.com/office/drawing/2014/main" id="{0539ACCC-A18B-4271-8B38-99A38C9D0B27}"/>
              </a:ext>
            </a:extLst>
          </p:cNvPr>
          <p:cNvPicPr>
            <a:picLocks noChangeAspect="1"/>
          </p:cNvPicPr>
          <p:nvPr/>
        </p:nvPicPr>
        <p:blipFill>
          <a:blip r:embed="rId3"/>
          <a:stretch>
            <a:fillRect/>
          </a:stretch>
        </p:blipFill>
        <p:spPr>
          <a:xfrm>
            <a:off x="500812" y="4827608"/>
            <a:ext cx="3352972" cy="768389"/>
          </a:xfrm>
          <a:prstGeom prst="rect">
            <a:avLst/>
          </a:prstGeom>
        </p:spPr>
      </p:pic>
    </p:spTree>
    <p:extLst>
      <p:ext uri="{BB962C8B-B14F-4D97-AF65-F5344CB8AC3E}">
        <p14:creationId xmlns:p14="http://schemas.microsoft.com/office/powerpoint/2010/main" val="14784933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7231E715-8C0F-4427-89A8-9A5D0D4CDA0B}"/>
              </a:ext>
            </a:extLst>
          </p:cNvPr>
          <p:cNvSpPr txBox="1"/>
          <p:nvPr/>
        </p:nvSpPr>
        <p:spPr>
          <a:xfrm>
            <a:off x="285226" y="2095189"/>
            <a:ext cx="1140903" cy="246221"/>
          </a:xfrm>
          <a:prstGeom prst="rect">
            <a:avLst/>
          </a:prstGeom>
          <a:solidFill>
            <a:schemeClr val="accent5">
              <a:lumMod val="60000"/>
              <a:lumOff val="40000"/>
            </a:schemeClr>
          </a:solidFill>
        </p:spPr>
        <p:txBody>
          <a:bodyPr wrap="square" rtlCol="0">
            <a:spAutoFit/>
          </a:bodyPr>
          <a:lstStyle/>
          <a:p>
            <a:r>
              <a:rPr lang="en-US" sz="1000" dirty="0"/>
              <a:t>Domestic violence</a:t>
            </a:r>
          </a:p>
        </p:txBody>
      </p:sp>
      <p:sp>
        <p:nvSpPr>
          <p:cNvPr id="5" name="Arrow: Up 4">
            <a:extLst>
              <a:ext uri="{FF2B5EF4-FFF2-40B4-BE49-F238E27FC236}">
                <a16:creationId xmlns:a16="http://schemas.microsoft.com/office/drawing/2014/main" id="{1735A703-F74B-4A2C-B12E-1A813E1A6CFF}"/>
              </a:ext>
            </a:extLst>
          </p:cNvPr>
          <p:cNvSpPr/>
          <p:nvPr/>
        </p:nvSpPr>
        <p:spPr>
          <a:xfrm>
            <a:off x="855677" y="1971852"/>
            <a:ext cx="226503" cy="12333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6" name="TextBox 5">
            <a:extLst>
              <a:ext uri="{FF2B5EF4-FFF2-40B4-BE49-F238E27FC236}">
                <a16:creationId xmlns:a16="http://schemas.microsoft.com/office/drawing/2014/main" id="{CB1BA69F-6CA1-4665-A9EA-33F16613C916}"/>
              </a:ext>
            </a:extLst>
          </p:cNvPr>
          <p:cNvSpPr txBox="1"/>
          <p:nvPr/>
        </p:nvSpPr>
        <p:spPr>
          <a:xfrm>
            <a:off x="285226" y="1532889"/>
            <a:ext cx="451130" cy="246221"/>
          </a:xfrm>
          <a:prstGeom prst="rect">
            <a:avLst/>
          </a:prstGeom>
          <a:solidFill>
            <a:schemeClr val="accent5">
              <a:lumMod val="60000"/>
              <a:lumOff val="40000"/>
            </a:schemeClr>
          </a:solidFill>
        </p:spPr>
        <p:txBody>
          <a:bodyPr wrap="square" rtlCol="0">
            <a:spAutoFit/>
          </a:bodyPr>
          <a:lstStyle/>
          <a:p>
            <a:r>
              <a:rPr lang="es-DO" sz="1000" dirty="0"/>
              <a:t>Time</a:t>
            </a:r>
          </a:p>
        </p:txBody>
      </p:sp>
      <p:sp>
        <p:nvSpPr>
          <p:cNvPr id="8" name="Arrow: Right 7">
            <a:extLst>
              <a:ext uri="{FF2B5EF4-FFF2-40B4-BE49-F238E27FC236}">
                <a16:creationId xmlns:a16="http://schemas.microsoft.com/office/drawing/2014/main" id="{226EC188-740D-439F-99FB-FAFB855CB8D3}"/>
              </a:ext>
            </a:extLst>
          </p:cNvPr>
          <p:cNvSpPr/>
          <p:nvPr/>
        </p:nvSpPr>
        <p:spPr>
          <a:xfrm>
            <a:off x="736356" y="1583385"/>
            <a:ext cx="186433" cy="178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9" name="Right Brace 8">
            <a:extLst>
              <a:ext uri="{FF2B5EF4-FFF2-40B4-BE49-F238E27FC236}">
                <a16:creationId xmlns:a16="http://schemas.microsoft.com/office/drawing/2014/main" id="{3A81B79B-4D33-4779-876D-F19E39404B9E}"/>
              </a:ext>
            </a:extLst>
          </p:cNvPr>
          <p:cNvSpPr/>
          <p:nvPr/>
        </p:nvSpPr>
        <p:spPr>
          <a:xfrm rot="16200000">
            <a:off x="915349" y="108510"/>
            <a:ext cx="164313" cy="1182850"/>
          </a:xfrm>
          <a:prstGeom prst="rightBrac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16" name="TextBox 15">
            <a:extLst>
              <a:ext uri="{FF2B5EF4-FFF2-40B4-BE49-F238E27FC236}">
                <a16:creationId xmlns:a16="http://schemas.microsoft.com/office/drawing/2014/main" id="{201CCA36-C27A-4F99-9D48-11315DF151F0}"/>
              </a:ext>
            </a:extLst>
          </p:cNvPr>
          <p:cNvSpPr txBox="1"/>
          <p:nvPr/>
        </p:nvSpPr>
        <p:spPr>
          <a:xfrm>
            <a:off x="629088" y="453714"/>
            <a:ext cx="736833" cy="246221"/>
          </a:xfrm>
          <a:prstGeom prst="rect">
            <a:avLst/>
          </a:prstGeom>
          <a:solidFill>
            <a:schemeClr val="accent5">
              <a:lumMod val="60000"/>
              <a:lumOff val="40000"/>
            </a:schemeClr>
          </a:solidFill>
        </p:spPr>
        <p:txBody>
          <a:bodyPr wrap="square" rtlCol="0">
            <a:spAutoFit/>
          </a:bodyPr>
          <a:lstStyle/>
          <a:p>
            <a:r>
              <a:rPr lang="en-US" sz="1000" dirty="0"/>
              <a:t>Language</a:t>
            </a:r>
          </a:p>
        </p:txBody>
      </p:sp>
      <p:sp>
        <p:nvSpPr>
          <p:cNvPr id="18" name="TextBox 17">
            <a:extLst>
              <a:ext uri="{FF2B5EF4-FFF2-40B4-BE49-F238E27FC236}">
                <a16:creationId xmlns:a16="http://schemas.microsoft.com/office/drawing/2014/main" id="{EFBCB5FE-B9CF-4B78-A4A5-150B897CD996}"/>
              </a:ext>
            </a:extLst>
          </p:cNvPr>
          <p:cNvSpPr txBox="1"/>
          <p:nvPr/>
        </p:nvSpPr>
        <p:spPr>
          <a:xfrm>
            <a:off x="1661634" y="1163558"/>
            <a:ext cx="451130" cy="246221"/>
          </a:xfrm>
          <a:prstGeom prst="rect">
            <a:avLst/>
          </a:prstGeom>
          <a:solidFill>
            <a:schemeClr val="accent5">
              <a:lumMod val="60000"/>
              <a:lumOff val="40000"/>
            </a:schemeClr>
          </a:solidFill>
        </p:spPr>
        <p:txBody>
          <a:bodyPr wrap="square" rtlCol="0">
            <a:spAutoFit/>
          </a:bodyPr>
          <a:lstStyle/>
          <a:p>
            <a:r>
              <a:rPr lang="es-DO" sz="1000" dirty="0"/>
              <a:t>GPS</a:t>
            </a:r>
          </a:p>
        </p:txBody>
      </p:sp>
      <p:sp>
        <p:nvSpPr>
          <p:cNvPr id="10" name="Arrow: Down 9">
            <a:extLst>
              <a:ext uri="{FF2B5EF4-FFF2-40B4-BE49-F238E27FC236}">
                <a16:creationId xmlns:a16="http://schemas.microsoft.com/office/drawing/2014/main" id="{23872C68-9B79-4723-81E2-FC9F99B076E6}"/>
              </a:ext>
            </a:extLst>
          </p:cNvPr>
          <p:cNvSpPr/>
          <p:nvPr/>
        </p:nvSpPr>
        <p:spPr>
          <a:xfrm>
            <a:off x="1887199" y="1409779"/>
            <a:ext cx="154735" cy="7699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3" name="Picture 2">
            <a:extLst>
              <a:ext uri="{FF2B5EF4-FFF2-40B4-BE49-F238E27FC236}">
                <a16:creationId xmlns:a16="http://schemas.microsoft.com/office/drawing/2014/main" id="{0539ACCC-A18B-4271-8B38-99A38C9D0B27}"/>
              </a:ext>
            </a:extLst>
          </p:cNvPr>
          <p:cNvPicPr>
            <a:picLocks noChangeAspect="1"/>
          </p:cNvPicPr>
          <p:nvPr/>
        </p:nvPicPr>
        <p:blipFill>
          <a:blip r:embed="rId2"/>
          <a:stretch>
            <a:fillRect/>
          </a:stretch>
        </p:blipFill>
        <p:spPr>
          <a:xfrm>
            <a:off x="500812" y="4827608"/>
            <a:ext cx="3352972" cy="768389"/>
          </a:xfrm>
          <a:prstGeom prst="rect">
            <a:avLst/>
          </a:prstGeom>
        </p:spPr>
      </p:pic>
      <p:pic>
        <p:nvPicPr>
          <p:cNvPr id="7" name="Picture 6">
            <a:extLst>
              <a:ext uri="{FF2B5EF4-FFF2-40B4-BE49-F238E27FC236}">
                <a16:creationId xmlns:a16="http://schemas.microsoft.com/office/drawing/2014/main" id="{76EB585F-A1CA-46F5-AAA4-0BDB6DBD710A}"/>
              </a:ext>
            </a:extLst>
          </p:cNvPr>
          <p:cNvPicPr>
            <a:picLocks noChangeAspect="1"/>
          </p:cNvPicPr>
          <p:nvPr/>
        </p:nvPicPr>
        <p:blipFill>
          <a:blip r:embed="rId3"/>
          <a:stretch>
            <a:fillRect/>
          </a:stretch>
        </p:blipFill>
        <p:spPr>
          <a:xfrm>
            <a:off x="3797020" y="699935"/>
            <a:ext cx="7772799" cy="2997354"/>
          </a:xfrm>
          <a:prstGeom prst="rect">
            <a:avLst/>
          </a:prstGeom>
        </p:spPr>
      </p:pic>
      <p:pic>
        <p:nvPicPr>
          <p:cNvPr id="12" name="Picture 11">
            <a:extLst>
              <a:ext uri="{FF2B5EF4-FFF2-40B4-BE49-F238E27FC236}">
                <a16:creationId xmlns:a16="http://schemas.microsoft.com/office/drawing/2014/main" id="{7D7ABAE7-A44E-4FF7-89F0-C5A1969969B0}"/>
              </a:ext>
            </a:extLst>
          </p:cNvPr>
          <p:cNvPicPr>
            <a:picLocks noChangeAspect="1"/>
          </p:cNvPicPr>
          <p:nvPr/>
        </p:nvPicPr>
        <p:blipFill>
          <a:blip r:embed="rId4"/>
          <a:stretch>
            <a:fillRect/>
          </a:stretch>
        </p:blipFill>
        <p:spPr>
          <a:xfrm>
            <a:off x="4298038" y="2252551"/>
            <a:ext cx="7817252" cy="2959252"/>
          </a:xfrm>
          <a:prstGeom prst="rect">
            <a:avLst/>
          </a:prstGeom>
        </p:spPr>
      </p:pic>
      <p:pic>
        <p:nvPicPr>
          <p:cNvPr id="14" name="Picture 13">
            <a:extLst>
              <a:ext uri="{FF2B5EF4-FFF2-40B4-BE49-F238E27FC236}">
                <a16:creationId xmlns:a16="http://schemas.microsoft.com/office/drawing/2014/main" id="{F431A21A-C948-41DC-8726-F50FAA69C554}"/>
              </a:ext>
            </a:extLst>
          </p:cNvPr>
          <p:cNvPicPr>
            <a:picLocks noChangeAspect="1"/>
          </p:cNvPicPr>
          <p:nvPr/>
        </p:nvPicPr>
        <p:blipFill>
          <a:blip r:embed="rId5"/>
          <a:stretch>
            <a:fillRect/>
          </a:stretch>
        </p:blipFill>
        <p:spPr>
          <a:xfrm>
            <a:off x="4894700" y="3221608"/>
            <a:ext cx="7664844" cy="2902099"/>
          </a:xfrm>
          <a:prstGeom prst="rect">
            <a:avLst/>
          </a:prstGeom>
        </p:spPr>
      </p:pic>
      <p:pic>
        <p:nvPicPr>
          <p:cNvPr id="17" name="Picture 16">
            <a:extLst>
              <a:ext uri="{FF2B5EF4-FFF2-40B4-BE49-F238E27FC236}">
                <a16:creationId xmlns:a16="http://schemas.microsoft.com/office/drawing/2014/main" id="{EEE374A7-59EF-4CEF-AC78-60200869F6EF}"/>
              </a:ext>
            </a:extLst>
          </p:cNvPr>
          <p:cNvPicPr>
            <a:picLocks noChangeAspect="1"/>
          </p:cNvPicPr>
          <p:nvPr/>
        </p:nvPicPr>
        <p:blipFill>
          <a:blip r:embed="rId6"/>
          <a:stretch>
            <a:fillRect/>
          </a:stretch>
        </p:blipFill>
        <p:spPr>
          <a:xfrm>
            <a:off x="5288079" y="2218299"/>
            <a:ext cx="5105662" cy="2692538"/>
          </a:xfrm>
          <a:prstGeom prst="rect">
            <a:avLst/>
          </a:prstGeom>
        </p:spPr>
      </p:pic>
    </p:spTree>
    <p:extLst>
      <p:ext uri="{BB962C8B-B14F-4D97-AF65-F5344CB8AC3E}">
        <p14:creationId xmlns:p14="http://schemas.microsoft.com/office/powerpoint/2010/main" val="13046776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6E1D5C7-8572-4F2D-8A2D-9B2A265C5DFA}"/>
              </a:ext>
            </a:extLst>
          </p:cNvPr>
          <p:cNvPicPr>
            <a:picLocks noChangeAspect="1"/>
          </p:cNvPicPr>
          <p:nvPr/>
        </p:nvPicPr>
        <p:blipFill>
          <a:blip r:embed="rId2"/>
          <a:stretch>
            <a:fillRect/>
          </a:stretch>
        </p:blipFill>
        <p:spPr>
          <a:xfrm>
            <a:off x="739043" y="348605"/>
            <a:ext cx="4673840" cy="3264068"/>
          </a:xfrm>
          <a:prstGeom prst="rect">
            <a:avLst/>
          </a:prstGeom>
          <a:ln>
            <a:solidFill>
              <a:srgbClr val="0070C0"/>
            </a:solidFill>
          </a:ln>
        </p:spPr>
      </p:pic>
      <p:sp>
        <p:nvSpPr>
          <p:cNvPr id="6" name="TextBox 5">
            <a:extLst>
              <a:ext uri="{FF2B5EF4-FFF2-40B4-BE49-F238E27FC236}">
                <a16:creationId xmlns:a16="http://schemas.microsoft.com/office/drawing/2014/main" id="{CB1BA69F-6CA1-4665-A9EA-33F16613C916}"/>
              </a:ext>
            </a:extLst>
          </p:cNvPr>
          <p:cNvSpPr txBox="1"/>
          <p:nvPr/>
        </p:nvSpPr>
        <p:spPr>
          <a:xfrm>
            <a:off x="1031845" y="2866611"/>
            <a:ext cx="1661020" cy="246221"/>
          </a:xfrm>
          <a:prstGeom prst="rect">
            <a:avLst/>
          </a:prstGeom>
          <a:solidFill>
            <a:schemeClr val="accent6">
              <a:lumMod val="60000"/>
              <a:lumOff val="40000"/>
            </a:schemeClr>
          </a:solidFill>
        </p:spPr>
        <p:txBody>
          <a:bodyPr wrap="square" rtlCol="0">
            <a:spAutoFit/>
          </a:bodyPr>
          <a:lstStyle/>
          <a:p>
            <a:r>
              <a:rPr lang="en-US" sz="1000" dirty="0"/>
              <a:t>Click OK button when done</a:t>
            </a:r>
          </a:p>
        </p:txBody>
      </p:sp>
      <p:sp>
        <p:nvSpPr>
          <p:cNvPr id="7" name="Arrow: Down 6">
            <a:extLst>
              <a:ext uri="{FF2B5EF4-FFF2-40B4-BE49-F238E27FC236}">
                <a16:creationId xmlns:a16="http://schemas.microsoft.com/office/drawing/2014/main" id="{C2584DA6-9FAA-4A2E-9441-9F142A7331AA}"/>
              </a:ext>
            </a:extLst>
          </p:cNvPr>
          <p:cNvSpPr/>
          <p:nvPr/>
        </p:nvSpPr>
        <p:spPr>
          <a:xfrm>
            <a:off x="2206305" y="3133763"/>
            <a:ext cx="226503" cy="201335"/>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5" name="TextBox 14">
            <a:extLst>
              <a:ext uri="{FF2B5EF4-FFF2-40B4-BE49-F238E27FC236}">
                <a16:creationId xmlns:a16="http://schemas.microsoft.com/office/drawing/2014/main" id="{41745B65-3419-4A4A-801F-837C73A47FF3}"/>
              </a:ext>
            </a:extLst>
          </p:cNvPr>
          <p:cNvSpPr txBox="1"/>
          <p:nvPr/>
        </p:nvSpPr>
        <p:spPr>
          <a:xfrm>
            <a:off x="3319244" y="2369548"/>
            <a:ext cx="1661020" cy="400110"/>
          </a:xfrm>
          <a:prstGeom prst="rect">
            <a:avLst/>
          </a:prstGeom>
          <a:solidFill>
            <a:schemeClr val="accent6">
              <a:lumMod val="60000"/>
              <a:lumOff val="40000"/>
            </a:schemeClr>
          </a:solidFill>
        </p:spPr>
        <p:txBody>
          <a:bodyPr wrap="square" rtlCol="0">
            <a:spAutoFit/>
          </a:bodyPr>
          <a:lstStyle/>
          <a:p>
            <a:r>
              <a:rPr lang="en-US" sz="1000" dirty="0"/>
              <a:t>This button will clear off the note area</a:t>
            </a:r>
          </a:p>
        </p:txBody>
      </p:sp>
      <p:sp>
        <p:nvSpPr>
          <p:cNvPr id="11" name="Arrow: Down 10">
            <a:extLst>
              <a:ext uri="{FF2B5EF4-FFF2-40B4-BE49-F238E27FC236}">
                <a16:creationId xmlns:a16="http://schemas.microsoft.com/office/drawing/2014/main" id="{686758D5-602F-43C5-AFAB-1F0B59C3ED85}"/>
              </a:ext>
            </a:extLst>
          </p:cNvPr>
          <p:cNvSpPr/>
          <p:nvPr/>
        </p:nvSpPr>
        <p:spPr>
          <a:xfrm>
            <a:off x="3842157" y="2769658"/>
            <a:ext cx="226503" cy="506717"/>
          </a:xfrm>
          <a:prstGeom prst="downArrow">
            <a:avLst/>
          </a:prstGeom>
          <a:solidFill>
            <a:schemeClr val="accent6">
              <a:lumMod val="60000"/>
              <a:lumOff val="4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3" name="Picture 12">
            <a:extLst>
              <a:ext uri="{FF2B5EF4-FFF2-40B4-BE49-F238E27FC236}">
                <a16:creationId xmlns:a16="http://schemas.microsoft.com/office/drawing/2014/main" id="{3B199EDA-328B-429C-A8CE-1E78327F2293}"/>
              </a:ext>
            </a:extLst>
          </p:cNvPr>
          <p:cNvPicPr>
            <a:picLocks noChangeAspect="1"/>
          </p:cNvPicPr>
          <p:nvPr/>
        </p:nvPicPr>
        <p:blipFill>
          <a:blip r:embed="rId3"/>
          <a:stretch>
            <a:fillRect/>
          </a:stretch>
        </p:blipFill>
        <p:spPr>
          <a:xfrm>
            <a:off x="7807272" y="1595677"/>
            <a:ext cx="2063856" cy="1435174"/>
          </a:xfrm>
          <a:prstGeom prst="rect">
            <a:avLst/>
          </a:prstGeom>
        </p:spPr>
      </p:pic>
      <p:pic>
        <p:nvPicPr>
          <p:cNvPr id="19" name="Picture 18">
            <a:extLst>
              <a:ext uri="{FF2B5EF4-FFF2-40B4-BE49-F238E27FC236}">
                <a16:creationId xmlns:a16="http://schemas.microsoft.com/office/drawing/2014/main" id="{3A641AB8-97F3-420F-BC57-7171CBC4FF5D}"/>
              </a:ext>
            </a:extLst>
          </p:cNvPr>
          <p:cNvPicPr>
            <a:picLocks noChangeAspect="1"/>
          </p:cNvPicPr>
          <p:nvPr/>
        </p:nvPicPr>
        <p:blipFill>
          <a:blip r:embed="rId4"/>
          <a:stretch>
            <a:fillRect/>
          </a:stretch>
        </p:blipFill>
        <p:spPr>
          <a:xfrm>
            <a:off x="5478009" y="3276375"/>
            <a:ext cx="6496384" cy="2724290"/>
          </a:xfrm>
          <a:prstGeom prst="rect">
            <a:avLst/>
          </a:prstGeom>
        </p:spPr>
      </p:pic>
    </p:spTree>
    <p:extLst>
      <p:ext uri="{BB962C8B-B14F-4D97-AF65-F5344CB8AC3E}">
        <p14:creationId xmlns:p14="http://schemas.microsoft.com/office/powerpoint/2010/main" val="34656099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92E26D-3DA2-4796-810F-49185E584BB8}"/>
              </a:ext>
            </a:extLst>
          </p:cNvPr>
          <p:cNvPicPr>
            <a:picLocks noChangeAspect="1"/>
          </p:cNvPicPr>
          <p:nvPr/>
        </p:nvPicPr>
        <p:blipFill>
          <a:blip r:embed="rId2"/>
          <a:stretch>
            <a:fillRect/>
          </a:stretch>
        </p:blipFill>
        <p:spPr>
          <a:xfrm>
            <a:off x="1102977" y="756144"/>
            <a:ext cx="5124450" cy="5010150"/>
          </a:xfrm>
          <a:prstGeom prst="rect">
            <a:avLst/>
          </a:prstGeom>
          <a:solidFill>
            <a:schemeClr val="accent6">
              <a:lumMod val="60000"/>
              <a:lumOff val="40000"/>
            </a:schemeClr>
          </a:solidFill>
        </p:spPr>
      </p:pic>
      <p:sp>
        <p:nvSpPr>
          <p:cNvPr id="8" name="Arrow: Left 7">
            <a:extLst>
              <a:ext uri="{FF2B5EF4-FFF2-40B4-BE49-F238E27FC236}">
                <a16:creationId xmlns:a16="http://schemas.microsoft.com/office/drawing/2014/main" id="{04272255-1604-4CB0-A6A0-7E5C834724B2}"/>
              </a:ext>
            </a:extLst>
          </p:cNvPr>
          <p:cNvSpPr/>
          <p:nvPr/>
        </p:nvSpPr>
        <p:spPr>
          <a:xfrm>
            <a:off x="5134062" y="3124899"/>
            <a:ext cx="805343" cy="335560"/>
          </a:xfrm>
          <a:prstGeom prst="lef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0" name="Picture 9">
            <a:extLst>
              <a:ext uri="{FF2B5EF4-FFF2-40B4-BE49-F238E27FC236}">
                <a16:creationId xmlns:a16="http://schemas.microsoft.com/office/drawing/2014/main" id="{ABA99F4F-A825-43CC-AA08-AFDC107AA936}"/>
              </a:ext>
            </a:extLst>
          </p:cNvPr>
          <p:cNvPicPr>
            <a:picLocks noChangeAspect="1"/>
          </p:cNvPicPr>
          <p:nvPr/>
        </p:nvPicPr>
        <p:blipFill>
          <a:blip r:embed="rId3"/>
          <a:stretch>
            <a:fillRect/>
          </a:stretch>
        </p:blipFill>
        <p:spPr>
          <a:xfrm>
            <a:off x="6697113" y="1630369"/>
            <a:ext cx="2673487" cy="1416123"/>
          </a:xfrm>
          <a:prstGeom prst="rect">
            <a:avLst/>
          </a:prstGeom>
        </p:spPr>
      </p:pic>
    </p:spTree>
    <p:extLst>
      <p:ext uri="{BB962C8B-B14F-4D97-AF65-F5344CB8AC3E}">
        <p14:creationId xmlns:p14="http://schemas.microsoft.com/office/powerpoint/2010/main" val="16425818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78DD20-9C18-4787-9551-BD86EF287474}"/>
              </a:ext>
            </a:extLst>
          </p:cNvPr>
          <p:cNvPicPr>
            <a:picLocks noChangeAspect="1"/>
          </p:cNvPicPr>
          <p:nvPr/>
        </p:nvPicPr>
        <p:blipFill>
          <a:blip r:embed="rId2"/>
          <a:stretch>
            <a:fillRect/>
          </a:stretch>
        </p:blipFill>
        <p:spPr>
          <a:xfrm>
            <a:off x="1451295" y="512846"/>
            <a:ext cx="8682606" cy="1585519"/>
          </a:xfrm>
          <a:prstGeom prst="rect">
            <a:avLst/>
          </a:prstGeom>
        </p:spPr>
      </p:pic>
      <p:pic>
        <p:nvPicPr>
          <p:cNvPr id="6" name="Picture 5">
            <a:extLst>
              <a:ext uri="{FF2B5EF4-FFF2-40B4-BE49-F238E27FC236}">
                <a16:creationId xmlns:a16="http://schemas.microsoft.com/office/drawing/2014/main" id="{CF76FE5C-4F40-4AE0-A937-5702DEDD1A16}"/>
              </a:ext>
            </a:extLst>
          </p:cNvPr>
          <p:cNvPicPr>
            <a:picLocks noChangeAspect="1"/>
          </p:cNvPicPr>
          <p:nvPr/>
        </p:nvPicPr>
        <p:blipFill>
          <a:blip r:embed="rId3"/>
          <a:stretch>
            <a:fillRect/>
          </a:stretch>
        </p:blipFill>
        <p:spPr>
          <a:xfrm>
            <a:off x="1149030" y="2742519"/>
            <a:ext cx="9591675" cy="2809875"/>
          </a:xfrm>
          <a:prstGeom prst="rect">
            <a:avLst/>
          </a:prstGeom>
        </p:spPr>
      </p:pic>
    </p:spTree>
    <p:extLst>
      <p:ext uri="{BB962C8B-B14F-4D97-AF65-F5344CB8AC3E}">
        <p14:creationId xmlns:p14="http://schemas.microsoft.com/office/powerpoint/2010/main" val="14554570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F76FE5C-4F40-4AE0-A937-5702DEDD1A16}"/>
              </a:ext>
            </a:extLst>
          </p:cNvPr>
          <p:cNvPicPr>
            <a:picLocks noChangeAspect="1"/>
          </p:cNvPicPr>
          <p:nvPr/>
        </p:nvPicPr>
        <p:blipFill>
          <a:blip r:embed="rId2"/>
          <a:stretch>
            <a:fillRect/>
          </a:stretch>
        </p:blipFill>
        <p:spPr>
          <a:xfrm>
            <a:off x="1037063" y="619125"/>
            <a:ext cx="9591675" cy="2809875"/>
          </a:xfrm>
          <a:prstGeom prst="rect">
            <a:avLst/>
          </a:prstGeom>
        </p:spPr>
      </p:pic>
      <p:pic>
        <p:nvPicPr>
          <p:cNvPr id="3" name="Picture 2">
            <a:extLst>
              <a:ext uri="{FF2B5EF4-FFF2-40B4-BE49-F238E27FC236}">
                <a16:creationId xmlns:a16="http://schemas.microsoft.com/office/drawing/2014/main" id="{E38E8D6F-4EE9-497D-906E-46BA9814C81C}"/>
              </a:ext>
            </a:extLst>
          </p:cNvPr>
          <p:cNvPicPr>
            <a:picLocks noChangeAspect="1"/>
          </p:cNvPicPr>
          <p:nvPr/>
        </p:nvPicPr>
        <p:blipFill>
          <a:blip r:embed="rId3"/>
          <a:stretch>
            <a:fillRect/>
          </a:stretch>
        </p:blipFill>
        <p:spPr>
          <a:xfrm>
            <a:off x="1037063" y="3429000"/>
            <a:ext cx="9591675" cy="1714500"/>
          </a:xfrm>
          <a:prstGeom prst="rect">
            <a:avLst/>
          </a:prstGeom>
        </p:spPr>
      </p:pic>
      <p:sp>
        <p:nvSpPr>
          <p:cNvPr id="5" name="Arrow: Up 4">
            <a:extLst>
              <a:ext uri="{FF2B5EF4-FFF2-40B4-BE49-F238E27FC236}">
                <a16:creationId xmlns:a16="http://schemas.microsoft.com/office/drawing/2014/main" id="{6B31DDF0-3B58-4B52-9EA6-C988257AA829}"/>
              </a:ext>
            </a:extLst>
          </p:cNvPr>
          <p:cNvSpPr/>
          <p:nvPr/>
        </p:nvSpPr>
        <p:spPr>
          <a:xfrm>
            <a:off x="1399592" y="1577131"/>
            <a:ext cx="1138335" cy="550250"/>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7" name="Arrow: Left 6">
            <a:extLst>
              <a:ext uri="{FF2B5EF4-FFF2-40B4-BE49-F238E27FC236}">
                <a16:creationId xmlns:a16="http://schemas.microsoft.com/office/drawing/2014/main" id="{F1502F50-14C3-4603-AEF1-F6EA6AB01D3E}"/>
              </a:ext>
            </a:extLst>
          </p:cNvPr>
          <p:cNvSpPr/>
          <p:nvPr/>
        </p:nvSpPr>
        <p:spPr>
          <a:xfrm>
            <a:off x="7281645" y="4001025"/>
            <a:ext cx="914400" cy="343948"/>
          </a:xfrm>
          <a:prstGeom prst="lef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8" name="Arrow: Up 7">
            <a:extLst>
              <a:ext uri="{FF2B5EF4-FFF2-40B4-BE49-F238E27FC236}">
                <a16:creationId xmlns:a16="http://schemas.microsoft.com/office/drawing/2014/main" id="{DE5341F6-1549-4B49-A9AB-791AF531A3BB}"/>
              </a:ext>
            </a:extLst>
          </p:cNvPr>
          <p:cNvSpPr/>
          <p:nvPr/>
        </p:nvSpPr>
        <p:spPr>
          <a:xfrm>
            <a:off x="5327009" y="4550255"/>
            <a:ext cx="411061" cy="360727"/>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32704554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Arrow: Up 4">
            <a:extLst>
              <a:ext uri="{FF2B5EF4-FFF2-40B4-BE49-F238E27FC236}">
                <a16:creationId xmlns:a16="http://schemas.microsoft.com/office/drawing/2014/main" id="{6B31DDF0-3B58-4B52-9EA6-C988257AA829}"/>
              </a:ext>
            </a:extLst>
          </p:cNvPr>
          <p:cNvSpPr/>
          <p:nvPr/>
        </p:nvSpPr>
        <p:spPr>
          <a:xfrm>
            <a:off x="-135593" y="3153875"/>
            <a:ext cx="1138335" cy="550250"/>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7" name="Arrow: Left 6">
            <a:extLst>
              <a:ext uri="{FF2B5EF4-FFF2-40B4-BE49-F238E27FC236}">
                <a16:creationId xmlns:a16="http://schemas.microsoft.com/office/drawing/2014/main" id="{F1502F50-14C3-4603-AEF1-F6EA6AB01D3E}"/>
              </a:ext>
            </a:extLst>
          </p:cNvPr>
          <p:cNvSpPr/>
          <p:nvPr/>
        </p:nvSpPr>
        <p:spPr>
          <a:xfrm>
            <a:off x="0" y="1660497"/>
            <a:ext cx="914400" cy="343948"/>
          </a:xfrm>
          <a:prstGeom prst="lef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8" name="Arrow: Up 7">
            <a:extLst>
              <a:ext uri="{FF2B5EF4-FFF2-40B4-BE49-F238E27FC236}">
                <a16:creationId xmlns:a16="http://schemas.microsoft.com/office/drawing/2014/main" id="{DE5341F6-1549-4B49-A9AB-791AF531A3BB}"/>
              </a:ext>
            </a:extLst>
          </p:cNvPr>
          <p:cNvSpPr/>
          <p:nvPr/>
        </p:nvSpPr>
        <p:spPr>
          <a:xfrm>
            <a:off x="433574" y="4470721"/>
            <a:ext cx="411061" cy="360727"/>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0" name="Picture 9">
            <a:extLst>
              <a:ext uri="{FF2B5EF4-FFF2-40B4-BE49-F238E27FC236}">
                <a16:creationId xmlns:a16="http://schemas.microsoft.com/office/drawing/2014/main" id="{C048F84C-B283-494F-92A4-899970167184}"/>
              </a:ext>
            </a:extLst>
          </p:cNvPr>
          <p:cNvPicPr>
            <a:picLocks noChangeAspect="1"/>
          </p:cNvPicPr>
          <p:nvPr/>
        </p:nvPicPr>
        <p:blipFill>
          <a:blip r:embed="rId2"/>
          <a:stretch>
            <a:fillRect/>
          </a:stretch>
        </p:blipFill>
        <p:spPr>
          <a:xfrm>
            <a:off x="2498827" y="587230"/>
            <a:ext cx="8810625" cy="4848225"/>
          </a:xfrm>
          <a:prstGeom prst="rect">
            <a:avLst/>
          </a:prstGeom>
        </p:spPr>
      </p:pic>
      <p:sp>
        <p:nvSpPr>
          <p:cNvPr id="11" name="Arrow: Left-Up 10">
            <a:extLst>
              <a:ext uri="{FF2B5EF4-FFF2-40B4-BE49-F238E27FC236}">
                <a16:creationId xmlns:a16="http://schemas.microsoft.com/office/drawing/2014/main" id="{C0ABF3A4-98C2-40F8-911C-2D4992CA7C97}"/>
              </a:ext>
            </a:extLst>
          </p:cNvPr>
          <p:cNvSpPr/>
          <p:nvPr/>
        </p:nvSpPr>
        <p:spPr>
          <a:xfrm>
            <a:off x="6694414" y="1560352"/>
            <a:ext cx="3145872" cy="1652246"/>
          </a:xfrm>
          <a:prstGeom prst="leftUpArrow">
            <a:avLst>
              <a:gd name="adj1" fmla="val 5312"/>
              <a:gd name="adj2" fmla="val 10485"/>
              <a:gd name="adj3" fmla="val 25000"/>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36417256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Arrow: Up 4">
            <a:extLst>
              <a:ext uri="{FF2B5EF4-FFF2-40B4-BE49-F238E27FC236}">
                <a16:creationId xmlns:a16="http://schemas.microsoft.com/office/drawing/2014/main" id="{6B31DDF0-3B58-4B52-9EA6-C988257AA829}"/>
              </a:ext>
            </a:extLst>
          </p:cNvPr>
          <p:cNvSpPr/>
          <p:nvPr/>
        </p:nvSpPr>
        <p:spPr>
          <a:xfrm>
            <a:off x="-135593" y="3153875"/>
            <a:ext cx="1138335" cy="550250"/>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7" name="Arrow: Left 6">
            <a:extLst>
              <a:ext uri="{FF2B5EF4-FFF2-40B4-BE49-F238E27FC236}">
                <a16:creationId xmlns:a16="http://schemas.microsoft.com/office/drawing/2014/main" id="{F1502F50-14C3-4603-AEF1-F6EA6AB01D3E}"/>
              </a:ext>
            </a:extLst>
          </p:cNvPr>
          <p:cNvSpPr/>
          <p:nvPr/>
        </p:nvSpPr>
        <p:spPr>
          <a:xfrm>
            <a:off x="0" y="1660497"/>
            <a:ext cx="914400" cy="343948"/>
          </a:xfrm>
          <a:prstGeom prst="lef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8" name="Arrow: Up 7">
            <a:extLst>
              <a:ext uri="{FF2B5EF4-FFF2-40B4-BE49-F238E27FC236}">
                <a16:creationId xmlns:a16="http://schemas.microsoft.com/office/drawing/2014/main" id="{DE5341F6-1549-4B49-A9AB-791AF531A3BB}"/>
              </a:ext>
            </a:extLst>
          </p:cNvPr>
          <p:cNvSpPr/>
          <p:nvPr/>
        </p:nvSpPr>
        <p:spPr>
          <a:xfrm>
            <a:off x="433574" y="4470721"/>
            <a:ext cx="411061" cy="360727"/>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3" name="Picture 2">
            <a:extLst>
              <a:ext uri="{FF2B5EF4-FFF2-40B4-BE49-F238E27FC236}">
                <a16:creationId xmlns:a16="http://schemas.microsoft.com/office/drawing/2014/main" id="{63F3D237-7EC9-4C19-A3B4-99EC39143A1A}"/>
              </a:ext>
            </a:extLst>
          </p:cNvPr>
          <p:cNvPicPr>
            <a:picLocks noChangeAspect="1"/>
          </p:cNvPicPr>
          <p:nvPr/>
        </p:nvPicPr>
        <p:blipFill>
          <a:blip r:embed="rId2"/>
          <a:stretch>
            <a:fillRect/>
          </a:stretch>
        </p:blipFill>
        <p:spPr>
          <a:xfrm>
            <a:off x="3197076" y="2273240"/>
            <a:ext cx="5797848" cy="2311519"/>
          </a:xfrm>
          <a:prstGeom prst="rect">
            <a:avLst/>
          </a:prstGeom>
        </p:spPr>
      </p:pic>
      <p:cxnSp>
        <p:nvCxnSpPr>
          <p:cNvPr id="6" name="Straight Connector 5">
            <a:extLst>
              <a:ext uri="{FF2B5EF4-FFF2-40B4-BE49-F238E27FC236}">
                <a16:creationId xmlns:a16="http://schemas.microsoft.com/office/drawing/2014/main" id="{B065044E-F397-4103-A6F7-9C7F828F66D1}"/>
              </a:ext>
            </a:extLst>
          </p:cNvPr>
          <p:cNvCxnSpPr/>
          <p:nvPr/>
        </p:nvCxnSpPr>
        <p:spPr>
          <a:xfrm>
            <a:off x="3439486" y="2768367"/>
            <a:ext cx="2785145" cy="0"/>
          </a:xfrm>
          <a:prstGeom prst="line">
            <a:avLst/>
          </a:prstGeom>
          <a:ln w="3810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124E487-BCFF-4029-AB18-C4B07825AC50}"/>
              </a:ext>
            </a:extLst>
          </p:cNvPr>
          <p:cNvCxnSpPr/>
          <p:nvPr/>
        </p:nvCxnSpPr>
        <p:spPr>
          <a:xfrm>
            <a:off x="4815281" y="2768367"/>
            <a:ext cx="1635853" cy="660633"/>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B892FFCF-A916-4680-9E5B-16C9FB8FB612}"/>
              </a:ext>
            </a:extLst>
          </p:cNvPr>
          <p:cNvSpPr/>
          <p:nvPr/>
        </p:nvSpPr>
        <p:spPr>
          <a:xfrm>
            <a:off x="6853806" y="4236440"/>
            <a:ext cx="302003" cy="251059"/>
          </a:xfrm>
          <a:prstGeom prst="ellipse">
            <a:avLst/>
          </a:prstGeom>
          <a:noFill/>
          <a:ln w="28575">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31389920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003DB3-9C14-44A8-90A4-46260C7F7683}"/>
              </a:ext>
            </a:extLst>
          </p:cNvPr>
          <p:cNvPicPr>
            <a:picLocks noChangeAspect="1"/>
          </p:cNvPicPr>
          <p:nvPr/>
        </p:nvPicPr>
        <p:blipFill>
          <a:blip r:embed="rId2"/>
          <a:stretch>
            <a:fillRect/>
          </a:stretch>
        </p:blipFill>
        <p:spPr>
          <a:xfrm>
            <a:off x="2501715" y="1587405"/>
            <a:ext cx="7188569" cy="3683189"/>
          </a:xfrm>
          <a:prstGeom prst="rect">
            <a:avLst/>
          </a:prstGeom>
        </p:spPr>
      </p:pic>
      <p:sp>
        <p:nvSpPr>
          <p:cNvPr id="5" name="Arrow: Up 4">
            <a:extLst>
              <a:ext uri="{FF2B5EF4-FFF2-40B4-BE49-F238E27FC236}">
                <a16:creationId xmlns:a16="http://schemas.microsoft.com/office/drawing/2014/main" id="{6B31DDF0-3B58-4B52-9EA6-C988257AA829}"/>
              </a:ext>
            </a:extLst>
          </p:cNvPr>
          <p:cNvSpPr/>
          <p:nvPr/>
        </p:nvSpPr>
        <p:spPr>
          <a:xfrm>
            <a:off x="-135593" y="3153875"/>
            <a:ext cx="1138335" cy="550250"/>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7" name="Arrow: Left 6">
            <a:extLst>
              <a:ext uri="{FF2B5EF4-FFF2-40B4-BE49-F238E27FC236}">
                <a16:creationId xmlns:a16="http://schemas.microsoft.com/office/drawing/2014/main" id="{F1502F50-14C3-4603-AEF1-F6EA6AB01D3E}"/>
              </a:ext>
            </a:extLst>
          </p:cNvPr>
          <p:cNvSpPr/>
          <p:nvPr/>
        </p:nvSpPr>
        <p:spPr>
          <a:xfrm>
            <a:off x="7789179" y="4005849"/>
            <a:ext cx="914400" cy="343948"/>
          </a:xfrm>
          <a:prstGeom prst="lef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8" name="Arrow: Up 7">
            <a:extLst>
              <a:ext uri="{FF2B5EF4-FFF2-40B4-BE49-F238E27FC236}">
                <a16:creationId xmlns:a16="http://schemas.microsoft.com/office/drawing/2014/main" id="{DE5341F6-1549-4B49-A9AB-791AF531A3BB}"/>
              </a:ext>
            </a:extLst>
          </p:cNvPr>
          <p:cNvSpPr/>
          <p:nvPr/>
        </p:nvSpPr>
        <p:spPr>
          <a:xfrm>
            <a:off x="433574" y="4470721"/>
            <a:ext cx="411061" cy="360727"/>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cxnSp>
        <p:nvCxnSpPr>
          <p:cNvPr id="10" name="Straight Connector 9">
            <a:extLst>
              <a:ext uri="{FF2B5EF4-FFF2-40B4-BE49-F238E27FC236}">
                <a16:creationId xmlns:a16="http://schemas.microsoft.com/office/drawing/2014/main" id="{472A6F81-556C-449F-B1D6-AA54AA7F43BA}"/>
              </a:ext>
            </a:extLst>
          </p:cNvPr>
          <p:cNvCxnSpPr/>
          <p:nvPr/>
        </p:nvCxnSpPr>
        <p:spPr>
          <a:xfrm>
            <a:off x="2634143" y="2155971"/>
            <a:ext cx="6803472" cy="0"/>
          </a:xfrm>
          <a:prstGeom prst="line">
            <a:avLst/>
          </a:prstGeom>
          <a:ln w="3810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6F6286A-0338-4F3B-B74C-A788EA9B21A9}"/>
              </a:ext>
            </a:extLst>
          </p:cNvPr>
          <p:cNvCxnSpPr>
            <a:cxnSpLocks/>
            <a:endCxn id="17" idx="6"/>
          </p:cNvCxnSpPr>
          <p:nvPr/>
        </p:nvCxnSpPr>
        <p:spPr>
          <a:xfrm flipH="1">
            <a:off x="7969541" y="2155971"/>
            <a:ext cx="1468076" cy="1471199"/>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2950EBD1-3DCD-497E-828B-6738B21F05AF}"/>
              </a:ext>
            </a:extLst>
          </p:cNvPr>
          <p:cNvSpPr/>
          <p:nvPr/>
        </p:nvSpPr>
        <p:spPr>
          <a:xfrm>
            <a:off x="7315200" y="3428999"/>
            <a:ext cx="654341" cy="396341"/>
          </a:xfrm>
          <a:prstGeom prst="ellipse">
            <a:avLst/>
          </a:prstGeom>
          <a:noFill/>
          <a:ln w="381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37615992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A87398BF-B4C7-4201-9900-142E1BBA411B}"/>
              </a:ext>
            </a:extLst>
          </p:cNvPr>
          <p:cNvPicPr>
            <a:picLocks noChangeAspect="1"/>
          </p:cNvPicPr>
          <p:nvPr/>
        </p:nvPicPr>
        <p:blipFill>
          <a:blip r:embed="rId2"/>
          <a:stretch>
            <a:fillRect/>
          </a:stretch>
        </p:blipFill>
        <p:spPr>
          <a:xfrm>
            <a:off x="1216404" y="619125"/>
            <a:ext cx="8808440" cy="4850497"/>
          </a:xfrm>
          <a:prstGeom prst="rect">
            <a:avLst/>
          </a:prstGeom>
        </p:spPr>
      </p:pic>
      <p:sp>
        <p:nvSpPr>
          <p:cNvPr id="5" name="Arrow: Up 4">
            <a:extLst>
              <a:ext uri="{FF2B5EF4-FFF2-40B4-BE49-F238E27FC236}">
                <a16:creationId xmlns:a16="http://schemas.microsoft.com/office/drawing/2014/main" id="{6B31DDF0-3B58-4B52-9EA6-C988257AA829}"/>
              </a:ext>
            </a:extLst>
          </p:cNvPr>
          <p:cNvSpPr/>
          <p:nvPr/>
        </p:nvSpPr>
        <p:spPr>
          <a:xfrm>
            <a:off x="1216404" y="1216404"/>
            <a:ext cx="556457" cy="839861"/>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4" name="Arrow: Up 23">
            <a:extLst>
              <a:ext uri="{FF2B5EF4-FFF2-40B4-BE49-F238E27FC236}">
                <a16:creationId xmlns:a16="http://schemas.microsoft.com/office/drawing/2014/main" id="{8384537C-46CE-4EE2-9D25-1F232B6EE882}"/>
              </a:ext>
            </a:extLst>
          </p:cNvPr>
          <p:cNvSpPr/>
          <p:nvPr/>
        </p:nvSpPr>
        <p:spPr>
          <a:xfrm>
            <a:off x="4496500" y="5099240"/>
            <a:ext cx="486561" cy="268447"/>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2110819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06ECDB1A-D083-4CF9-AFDA-419B31078283}"/>
              </a:ext>
            </a:extLst>
          </p:cNvPr>
          <p:cNvSpPr/>
          <p:nvPr/>
        </p:nvSpPr>
        <p:spPr>
          <a:xfrm>
            <a:off x="8874486" y="948316"/>
            <a:ext cx="2014423" cy="194728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34" name="Rectangle 33">
            <a:extLst>
              <a:ext uri="{FF2B5EF4-FFF2-40B4-BE49-F238E27FC236}">
                <a16:creationId xmlns:a16="http://schemas.microsoft.com/office/drawing/2014/main" id="{9B5CFE10-1FF6-4039-9146-83D2C0A24CCB}"/>
              </a:ext>
            </a:extLst>
          </p:cNvPr>
          <p:cNvSpPr/>
          <p:nvPr/>
        </p:nvSpPr>
        <p:spPr>
          <a:xfrm>
            <a:off x="2382473" y="958864"/>
            <a:ext cx="1143000" cy="1947284"/>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6" name="Picture 5">
            <a:extLst>
              <a:ext uri="{FF2B5EF4-FFF2-40B4-BE49-F238E27FC236}">
                <a16:creationId xmlns:a16="http://schemas.microsoft.com/office/drawing/2014/main" id="{F163B032-C9BC-4290-A38B-94F3B434DD77}"/>
              </a:ext>
            </a:extLst>
          </p:cNvPr>
          <p:cNvPicPr>
            <a:picLocks noChangeAspect="1"/>
          </p:cNvPicPr>
          <p:nvPr/>
        </p:nvPicPr>
        <p:blipFill>
          <a:blip r:embed="rId2"/>
          <a:stretch>
            <a:fillRect/>
          </a:stretch>
        </p:blipFill>
        <p:spPr>
          <a:xfrm>
            <a:off x="2362200" y="533400"/>
            <a:ext cx="8526710" cy="425464"/>
          </a:xfrm>
          <a:prstGeom prst="rect">
            <a:avLst/>
          </a:prstGeom>
        </p:spPr>
      </p:pic>
      <p:pic>
        <p:nvPicPr>
          <p:cNvPr id="16" name="Picture 15">
            <a:extLst>
              <a:ext uri="{FF2B5EF4-FFF2-40B4-BE49-F238E27FC236}">
                <a16:creationId xmlns:a16="http://schemas.microsoft.com/office/drawing/2014/main" id="{1C1BB12C-4C5F-4DB4-834B-9F87D9925D9D}"/>
              </a:ext>
            </a:extLst>
          </p:cNvPr>
          <p:cNvPicPr>
            <a:picLocks noChangeAspect="1"/>
          </p:cNvPicPr>
          <p:nvPr/>
        </p:nvPicPr>
        <p:blipFill>
          <a:blip r:embed="rId3"/>
          <a:stretch>
            <a:fillRect/>
          </a:stretch>
        </p:blipFill>
        <p:spPr>
          <a:xfrm>
            <a:off x="2528499" y="1001487"/>
            <a:ext cx="789016" cy="460846"/>
          </a:xfrm>
          <a:prstGeom prst="rect">
            <a:avLst/>
          </a:prstGeom>
        </p:spPr>
      </p:pic>
      <p:sp>
        <p:nvSpPr>
          <p:cNvPr id="35" name="TextBox 34">
            <a:extLst>
              <a:ext uri="{FF2B5EF4-FFF2-40B4-BE49-F238E27FC236}">
                <a16:creationId xmlns:a16="http://schemas.microsoft.com/office/drawing/2014/main" id="{772E92BA-9E00-446C-BFF9-FB436A2B69A8}"/>
              </a:ext>
            </a:extLst>
          </p:cNvPr>
          <p:cNvSpPr txBox="1"/>
          <p:nvPr/>
        </p:nvSpPr>
        <p:spPr>
          <a:xfrm>
            <a:off x="3525472" y="958864"/>
            <a:ext cx="5349015" cy="1938992"/>
          </a:xfrm>
          <a:prstGeom prst="rect">
            <a:avLst/>
          </a:prstGeom>
          <a:solidFill>
            <a:schemeClr val="accent1">
              <a:lumMod val="20000"/>
              <a:lumOff val="80000"/>
            </a:schemeClr>
          </a:solidFill>
          <a:ln w="9525">
            <a:solidFill>
              <a:schemeClr val="tx1"/>
            </a:solidFill>
          </a:ln>
        </p:spPr>
        <p:txBody>
          <a:bodyPr wrap="square" rtlCol="0">
            <a:spAutoFit/>
          </a:bodyPr>
          <a:lstStyle/>
          <a:p>
            <a:r>
              <a:rPr lang="en-US" sz="1200" dirty="0">
                <a:effectLst/>
                <a:latin typeface="Calibri" panose="020F0502020204030204" pitchFamily="34" charset="0"/>
                <a:ea typeface="Times New Roman" panose="02020603050405020304" pitchFamily="18" charset="0"/>
                <a:cs typeface="DaunPenh" panose="01010101010101010101" pitchFamily="2" charset="0"/>
              </a:rPr>
              <a:t>By pressing this button users can change the languages defined for the survey.  </a:t>
            </a:r>
          </a:p>
          <a:p>
            <a:r>
              <a:rPr lang="en-US" sz="1200" dirty="0">
                <a:effectLst/>
                <a:latin typeface="Calibri" panose="020F0502020204030204" pitchFamily="34" charset="0"/>
                <a:ea typeface="Times New Roman" panose="02020603050405020304" pitchFamily="18" charset="0"/>
                <a:cs typeface="DaunPenh" panose="01010101010101010101" pitchFamily="2" charset="0"/>
              </a:rPr>
              <a:t>A window like the one on the right is displayed by CSPro after pressing this button.</a:t>
            </a:r>
          </a:p>
          <a:p>
            <a:r>
              <a:rPr lang="en-US" sz="1200" dirty="0">
                <a:effectLst/>
                <a:latin typeface="Calibri" panose="020F0502020204030204" pitchFamily="34" charset="0"/>
                <a:ea typeface="Times New Roman" panose="02020603050405020304" pitchFamily="18" charset="0"/>
                <a:cs typeface="DaunPenh" panose="01010101010101010101" pitchFamily="2" charset="0"/>
              </a:rPr>
              <a:t>Users will highlight the desired language and click on the green check button</a:t>
            </a:r>
          </a:p>
          <a:p>
            <a:r>
              <a:rPr lang="en-US" sz="1200" dirty="0">
                <a:effectLst/>
                <a:latin typeface="Calibri" panose="020F0502020204030204" pitchFamily="34" charset="0"/>
                <a:ea typeface="Times New Roman" panose="02020603050405020304" pitchFamily="18" charset="0"/>
                <a:cs typeface="DaunPenh" panose="01010101010101010101" pitchFamily="2" charset="0"/>
              </a:rPr>
              <a:t>to select the highlighted language.</a:t>
            </a:r>
          </a:p>
          <a:p>
            <a:endParaRPr lang="en-US" sz="1200" dirty="0">
              <a:latin typeface="Calibri" panose="020F0502020204030204" pitchFamily="34" charset="0"/>
              <a:ea typeface="Times New Roman" panose="02020603050405020304" pitchFamily="18" charset="0"/>
              <a:cs typeface="DaunPenh" panose="01010101010101010101" pitchFamily="2" charset="0"/>
            </a:endParaRPr>
          </a:p>
          <a:p>
            <a:endParaRPr lang="en-US" sz="1200" dirty="0">
              <a:effectLst/>
              <a:latin typeface="Calibri" panose="020F0502020204030204" pitchFamily="34" charset="0"/>
              <a:ea typeface="Times New Roman" panose="02020603050405020304" pitchFamily="18" charset="0"/>
              <a:cs typeface="DaunPenh" panose="01010101010101010101" pitchFamily="2" charset="0"/>
            </a:endParaRPr>
          </a:p>
          <a:p>
            <a:endParaRPr lang="en-US" sz="1200" dirty="0">
              <a:effectLst/>
              <a:latin typeface="Calibri" panose="020F0502020204030204" pitchFamily="34" charset="0"/>
              <a:ea typeface="Times New Roman" panose="02020603050405020304" pitchFamily="18" charset="0"/>
              <a:cs typeface="DaunPenh" panose="01010101010101010101" pitchFamily="2" charset="0"/>
            </a:endParaRPr>
          </a:p>
          <a:p>
            <a:endParaRPr lang="en-US" sz="1200" dirty="0">
              <a:effectLst/>
              <a:latin typeface="Calibri" panose="020F0502020204030204" pitchFamily="34" charset="0"/>
              <a:ea typeface="Times New Roman" panose="02020603050405020304" pitchFamily="18" charset="0"/>
              <a:cs typeface="DaunPenh" panose="01010101010101010101" pitchFamily="2" charset="0"/>
            </a:endParaRPr>
          </a:p>
          <a:p>
            <a:endParaRPr lang="es-DO" sz="1200" dirty="0"/>
          </a:p>
          <a:p>
            <a:endParaRPr lang="es-DO" sz="1200" dirty="0"/>
          </a:p>
        </p:txBody>
      </p:sp>
      <p:pic>
        <p:nvPicPr>
          <p:cNvPr id="44" name="Picture 43">
            <a:extLst>
              <a:ext uri="{FF2B5EF4-FFF2-40B4-BE49-F238E27FC236}">
                <a16:creationId xmlns:a16="http://schemas.microsoft.com/office/drawing/2014/main" id="{6F33FC8A-5032-41FA-A859-C482C03B663F}"/>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8399218" y="1384328"/>
            <a:ext cx="371475" cy="234950"/>
          </a:xfrm>
          <a:prstGeom prst="rect">
            <a:avLst/>
          </a:prstGeom>
          <a:noFill/>
          <a:ln>
            <a:noFill/>
          </a:ln>
        </p:spPr>
      </p:pic>
      <p:pic>
        <p:nvPicPr>
          <p:cNvPr id="45" name="Picture 44">
            <a:extLst>
              <a:ext uri="{FF2B5EF4-FFF2-40B4-BE49-F238E27FC236}">
                <a16:creationId xmlns:a16="http://schemas.microsoft.com/office/drawing/2014/main" id="{93860335-B805-4728-8C68-DEB9791CCE82}"/>
              </a:ext>
            </a:extLst>
          </p:cNvPr>
          <p:cNvPicPr/>
          <p:nvPr/>
        </p:nvPicPr>
        <p:blipFill>
          <a:blip r:embed="rId5">
            <a:extLst>
              <a:ext uri="{28A0092B-C50C-407E-A947-70E740481C1C}">
                <a14:useLocalDpi xmlns:a14="http://schemas.microsoft.com/office/drawing/2010/main" val="0"/>
              </a:ext>
            </a:extLst>
          </a:blip>
          <a:stretch>
            <a:fillRect/>
          </a:stretch>
        </p:blipFill>
        <p:spPr>
          <a:xfrm>
            <a:off x="8997951" y="1163701"/>
            <a:ext cx="1663700" cy="1663700"/>
          </a:xfrm>
          <a:prstGeom prst="rect">
            <a:avLst/>
          </a:prstGeom>
        </p:spPr>
      </p:pic>
    </p:spTree>
    <p:extLst>
      <p:ext uri="{BB962C8B-B14F-4D97-AF65-F5344CB8AC3E}">
        <p14:creationId xmlns:p14="http://schemas.microsoft.com/office/powerpoint/2010/main" val="41053084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BC0B3B-7E3F-47DC-8BB4-BE90D41B6A91}"/>
              </a:ext>
            </a:extLst>
          </p:cNvPr>
          <p:cNvPicPr>
            <a:picLocks noChangeAspect="1"/>
          </p:cNvPicPr>
          <p:nvPr/>
        </p:nvPicPr>
        <p:blipFill>
          <a:blip r:embed="rId2"/>
          <a:stretch>
            <a:fillRect/>
          </a:stretch>
        </p:blipFill>
        <p:spPr>
          <a:xfrm>
            <a:off x="3362130" y="696102"/>
            <a:ext cx="4572000" cy="1733550"/>
          </a:xfrm>
          <a:prstGeom prst="rect">
            <a:avLst/>
          </a:prstGeom>
        </p:spPr>
      </p:pic>
      <p:pic>
        <p:nvPicPr>
          <p:cNvPr id="6" name="Picture 5">
            <a:extLst>
              <a:ext uri="{FF2B5EF4-FFF2-40B4-BE49-F238E27FC236}">
                <a16:creationId xmlns:a16="http://schemas.microsoft.com/office/drawing/2014/main" id="{810FFDBD-4329-422B-8704-49F4EBAF2F79}"/>
              </a:ext>
            </a:extLst>
          </p:cNvPr>
          <p:cNvPicPr>
            <a:picLocks noChangeAspect="1"/>
          </p:cNvPicPr>
          <p:nvPr/>
        </p:nvPicPr>
        <p:blipFill>
          <a:blip r:embed="rId3"/>
          <a:stretch>
            <a:fillRect/>
          </a:stretch>
        </p:blipFill>
        <p:spPr>
          <a:xfrm>
            <a:off x="5457921" y="3118913"/>
            <a:ext cx="4467225" cy="2114550"/>
          </a:xfrm>
          <a:prstGeom prst="rect">
            <a:avLst/>
          </a:prstGeom>
        </p:spPr>
      </p:pic>
    </p:spTree>
    <p:extLst>
      <p:ext uri="{BB962C8B-B14F-4D97-AF65-F5344CB8AC3E}">
        <p14:creationId xmlns:p14="http://schemas.microsoft.com/office/powerpoint/2010/main" val="9123908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34CEA7D5-9EDC-4E0F-AD84-9A895D30AE3F}"/>
              </a:ext>
            </a:extLst>
          </p:cNvPr>
          <p:cNvPicPr>
            <a:picLocks noChangeAspect="1"/>
          </p:cNvPicPr>
          <p:nvPr/>
        </p:nvPicPr>
        <p:blipFill>
          <a:blip r:embed="rId2"/>
          <a:stretch>
            <a:fillRect/>
          </a:stretch>
        </p:blipFill>
        <p:spPr>
          <a:xfrm>
            <a:off x="3208647" y="445086"/>
            <a:ext cx="6027631" cy="5686795"/>
          </a:xfrm>
          <a:prstGeom prst="rect">
            <a:avLst/>
          </a:prstGeom>
        </p:spPr>
      </p:pic>
      <p:sp>
        <p:nvSpPr>
          <p:cNvPr id="7" name="Right Brace 6">
            <a:extLst>
              <a:ext uri="{FF2B5EF4-FFF2-40B4-BE49-F238E27FC236}">
                <a16:creationId xmlns:a16="http://schemas.microsoft.com/office/drawing/2014/main" id="{E556CD1F-7241-4BA4-B0FD-D6533E289451}"/>
              </a:ext>
            </a:extLst>
          </p:cNvPr>
          <p:cNvSpPr/>
          <p:nvPr/>
        </p:nvSpPr>
        <p:spPr>
          <a:xfrm>
            <a:off x="6805784" y="2496838"/>
            <a:ext cx="115134" cy="372197"/>
          </a:xfrm>
          <a:prstGeom prst="rightBrace">
            <a:avLst>
              <a:gd name="adj1" fmla="val 29911"/>
              <a:gd name="adj2" fmla="val 52141"/>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9" name="Right Brace 8">
            <a:extLst>
              <a:ext uri="{FF2B5EF4-FFF2-40B4-BE49-F238E27FC236}">
                <a16:creationId xmlns:a16="http://schemas.microsoft.com/office/drawing/2014/main" id="{D6E23FA9-EE89-4C69-988F-F2316BA21EAE}"/>
              </a:ext>
            </a:extLst>
          </p:cNvPr>
          <p:cNvSpPr/>
          <p:nvPr/>
        </p:nvSpPr>
        <p:spPr>
          <a:xfrm>
            <a:off x="6816728" y="3199002"/>
            <a:ext cx="115134" cy="372197"/>
          </a:xfrm>
          <a:prstGeom prst="rightBrace">
            <a:avLst>
              <a:gd name="adj1" fmla="val 29911"/>
              <a:gd name="adj2" fmla="val 52141"/>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10" name="Right Brace 9">
            <a:extLst>
              <a:ext uri="{FF2B5EF4-FFF2-40B4-BE49-F238E27FC236}">
                <a16:creationId xmlns:a16="http://schemas.microsoft.com/office/drawing/2014/main" id="{FAB800AB-11EF-4D6D-9132-138795D272CE}"/>
              </a:ext>
            </a:extLst>
          </p:cNvPr>
          <p:cNvSpPr/>
          <p:nvPr/>
        </p:nvSpPr>
        <p:spPr>
          <a:xfrm>
            <a:off x="6805784" y="4125585"/>
            <a:ext cx="115134" cy="372197"/>
          </a:xfrm>
          <a:prstGeom prst="rightBrace">
            <a:avLst>
              <a:gd name="adj1" fmla="val 29911"/>
              <a:gd name="adj2" fmla="val 52141"/>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8" name="TextBox 7">
            <a:extLst>
              <a:ext uri="{FF2B5EF4-FFF2-40B4-BE49-F238E27FC236}">
                <a16:creationId xmlns:a16="http://schemas.microsoft.com/office/drawing/2014/main" id="{5DDEAB4F-43AA-4D76-8560-700ECB7C5EE5}"/>
              </a:ext>
            </a:extLst>
          </p:cNvPr>
          <p:cNvSpPr txBox="1"/>
          <p:nvPr/>
        </p:nvSpPr>
        <p:spPr>
          <a:xfrm>
            <a:off x="7457813" y="3263317"/>
            <a:ext cx="1040235" cy="307777"/>
          </a:xfrm>
          <a:prstGeom prst="rect">
            <a:avLst/>
          </a:prstGeom>
          <a:solidFill>
            <a:schemeClr val="accent6">
              <a:lumMod val="60000"/>
              <a:lumOff val="40000"/>
            </a:schemeClr>
          </a:solidFill>
          <a:ln>
            <a:solidFill>
              <a:srgbClr val="002060"/>
            </a:solidFill>
          </a:ln>
        </p:spPr>
        <p:txBody>
          <a:bodyPr wrap="square" rtlCol="0">
            <a:spAutoFit/>
          </a:bodyPr>
          <a:lstStyle/>
          <a:p>
            <a:r>
              <a:rPr lang="es-DO" sz="1200" dirty="0"/>
              <a:t>2 + 2 + 2 = </a:t>
            </a:r>
            <a:r>
              <a:rPr lang="es-DO" sz="1400" b="1" dirty="0">
                <a:solidFill>
                  <a:srgbClr val="FF0000"/>
                </a:solidFill>
              </a:rPr>
              <a:t>6</a:t>
            </a:r>
          </a:p>
        </p:txBody>
      </p:sp>
      <p:cxnSp>
        <p:nvCxnSpPr>
          <p:cNvPr id="12" name="Straight Arrow Connector 11">
            <a:extLst>
              <a:ext uri="{FF2B5EF4-FFF2-40B4-BE49-F238E27FC236}">
                <a16:creationId xmlns:a16="http://schemas.microsoft.com/office/drawing/2014/main" id="{68719245-C837-4646-A02C-F4FED3EB2531}"/>
              </a:ext>
            </a:extLst>
          </p:cNvPr>
          <p:cNvCxnSpPr>
            <a:cxnSpLocks/>
          </p:cNvCxnSpPr>
          <p:nvPr/>
        </p:nvCxnSpPr>
        <p:spPr>
          <a:xfrm>
            <a:off x="7046996" y="2719989"/>
            <a:ext cx="368872" cy="627218"/>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E03C89E-B217-4F0B-85B8-644CB64321C0}"/>
              </a:ext>
            </a:extLst>
          </p:cNvPr>
          <p:cNvCxnSpPr>
            <a:cxnSpLocks/>
          </p:cNvCxnSpPr>
          <p:nvPr/>
        </p:nvCxnSpPr>
        <p:spPr>
          <a:xfrm>
            <a:off x="6965418" y="3393069"/>
            <a:ext cx="442061" cy="0"/>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7852812-8221-4AF1-A90D-D6AC741E5E58}"/>
              </a:ext>
            </a:extLst>
          </p:cNvPr>
          <p:cNvCxnSpPr>
            <a:cxnSpLocks/>
          </p:cNvCxnSpPr>
          <p:nvPr/>
        </p:nvCxnSpPr>
        <p:spPr>
          <a:xfrm flipV="1">
            <a:off x="6990585" y="3424528"/>
            <a:ext cx="442061" cy="904191"/>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63683849-BA9A-4EB3-9BD1-EF2FF925C660}"/>
              </a:ext>
            </a:extLst>
          </p:cNvPr>
          <p:cNvSpPr txBox="1"/>
          <p:nvPr/>
        </p:nvSpPr>
        <p:spPr>
          <a:xfrm>
            <a:off x="7457813" y="5229187"/>
            <a:ext cx="1115736" cy="307777"/>
          </a:xfrm>
          <a:prstGeom prst="rect">
            <a:avLst/>
          </a:prstGeom>
          <a:solidFill>
            <a:schemeClr val="accent6">
              <a:lumMod val="60000"/>
              <a:lumOff val="40000"/>
            </a:schemeClr>
          </a:solidFill>
          <a:ln>
            <a:solidFill>
              <a:srgbClr val="002060"/>
            </a:solidFill>
          </a:ln>
        </p:spPr>
        <p:txBody>
          <a:bodyPr wrap="square" rtlCol="0">
            <a:spAutoFit/>
          </a:bodyPr>
          <a:lstStyle/>
          <a:p>
            <a:r>
              <a:rPr lang="en-US" sz="1400" b="1" dirty="0">
                <a:solidFill>
                  <a:srgbClr val="FF0000"/>
                </a:solidFill>
              </a:rPr>
              <a:t>2</a:t>
            </a:r>
            <a:r>
              <a:rPr lang="en-US" sz="1200" dirty="0"/>
              <a:t> terminations</a:t>
            </a:r>
          </a:p>
        </p:txBody>
      </p:sp>
      <p:cxnSp>
        <p:nvCxnSpPr>
          <p:cNvPr id="23" name="Straight Arrow Connector 22">
            <a:extLst>
              <a:ext uri="{FF2B5EF4-FFF2-40B4-BE49-F238E27FC236}">
                <a16:creationId xmlns:a16="http://schemas.microsoft.com/office/drawing/2014/main" id="{CD1EE35F-1A95-4927-9FC0-4D0528446A12}"/>
              </a:ext>
            </a:extLst>
          </p:cNvPr>
          <p:cNvCxnSpPr>
            <a:cxnSpLocks/>
            <a:endCxn id="22" idx="1"/>
          </p:cNvCxnSpPr>
          <p:nvPr/>
        </p:nvCxnSpPr>
        <p:spPr>
          <a:xfrm flipV="1">
            <a:off x="6805784" y="5383076"/>
            <a:ext cx="652029" cy="86546"/>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0" name="Arrow: Right 29">
            <a:extLst>
              <a:ext uri="{FF2B5EF4-FFF2-40B4-BE49-F238E27FC236}">
                <a16:creationId xmlns:a16="http://schemas.microsoft.com/office/drawing/2014/main" id="{E49969DE-C7CF-4EE2-99F4-BBE9DED222BE}"/>
              </a:ext>
            </a:extLst>
          </p:cNvPr>
          <p:cNvSpPr/>
          <p:nvPr/>
        </p:nvSpPr>
        <p:spPr>
          <a:xfrm>
            <a:off x="5965200" y="5729918"/>
            <a:ext cx="514524" cy="267976"/>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6735365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ight Brace 6">
            <a:extLst>
              <a:ext uri="{FF2B5EF4-FFF2-40B4-BE49-F238E27FC236}">
                <a16:creationId xmlns:a16="http://schemas.microsoft.com/office/drawing/2014/main" id="{E556CD1F-7241-4BA4-B0FD-D6533E289451}"/>
              </a:ext>
            </a:extLst>
          </p:cNvPr>
          <p:cNvSpPr/>
          <p:nvPr/>
        </p:nvSpPr>
        <p:spPr>
          <a:xfrm>
            <a:off x="6805784" y="2496838"/>
            <a:ext cx="115134" cy="372197"/>
          </a:xfrm>
          <a:prstGeom prst="rightBrace">
            <a:avLst>
              <a:gd name="adj1" fmla="val 29911"/>
              <a:gd name="adj2" fmla="val 52141"/>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9" name="Right Brace 8">
            <a:extLst>
              <a:ext uri="{FF2B5EF4-FFF2-40B4-BE49-F238E27FC236}">
                <a16:creationId xmlns:a16="http://schemas.microsoft.com/office/drawing/2014/main" id="{D6E23FA9-EE89-4C69-988F-F2316BA21EAE}"/>
              </a:ext>
            </a:extLst>
          </p:cNvPr>
          <p:cNvSpPr/>
          <p:nvPr/>
        </p:nvSpPr>
        <p:spPr>
          <a:xfrm>
            <a:off x="6816728" y="3199002"/>
            <a:ext cx="115134" cy="372197"/>
          </a:xfrm>
          <a:prstGeom prst="rightBrace">
            <a:avLst>
              <a:gd name="adj1" fmla="val 29911"/>
              <a:gd name="adj2" fmla="val 52141"/>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10" name="Right Brace 9">
            <a:extLst>
              <a:ext uri="{FF2B5EF4-FFF2-40B4-BE49-F238E27FC236}">
                <a16:creationId xmlns:a16="http://schemas.microsoft.com/office/drawing/2014/main" id="{FAB800AB-11EF-4D6D-9132-138795D272CE}"/>
              </a:ext>
            </a:extLst>
          </p:cNvPr>
          <p:cNvSpPr/>
          <p:nvPr/>
        </p:nvSpPr>
        <p:spPr>
          <a:xfrm>
            <a:off x="6805784" y="4125585"/>
            <a:ext cx="115134" cy="372197"/>
          </a:xfrm>
          <a:prstGeom prst="rightBrace">
            <a:avLst>
              <a:gd name="adj1" fmla="val 29911"/>
              <a:gd name="adj2" fmla="val 52141"/>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8" name="TextBox 7">
            <a:extLst>
              <a:ext uri="{FF2B5EF4-FFF2-40B4-BE49-F238E27FC236}">
                <a16:creationId xmlns:a16="http://schemas.microsoft.com/office/drawing/2014/main" id="{5DDEAB4F-43AA-4D76-8560-700ECB7C5EE5}"/>
              </a:ext>
            </a:extLst>
          </p:cNvPr>
          <p:cNvSpPr txBox="1"/>
          <p:nvPr/>
        </p:nvSpPr>
        <p:spPr>
          <a:xfrm>
            <a:off x="7457813" y="3263317"/>
            <a:ext cx="1040235" cy="307777"/>
          </a:xfrm>
          <a:prstGeom prst="rect">
            <a:avLst/>
          </a:prstGeom>
          <a:solidFill>
            <a:schemeClr val="accent6">
              <a:lumMod val="60000"/>
              <a:lumOff val="40000"/>
            </a:schemeClr>
          </a:solidFill>
          <a:ln>
            <a:solidFill>
              <a:srgbClr val="002060"/>
            </a:solidFill>
          </a:ln>
        </p:spPr>
        <p:txBody>
          <a:bodyPr wrap="square" rtlCol="0">
            <a:spAutoFit/>
          </a:bodyPr>
          <a:lstStyle/>
          <a:p>
            <a:r>
              <a:rPr lang="es-DO" sz="1200" dirty="0"/>
              <a:t>2 + 2 + 2 = </a:t>
            </a:r>
            <a:r>
              <a:rPr lang="es-DO" sz="1400" b="1" dirty="0">
                <a:solidFill>
                  <a:srgbClr val="FF0000"/>
                </a:solidFill>
              </a:rPr>
              <a:t>6</a:t>
            </a:r>
          </a:p>
        </p:txBody>
      </p:sp>
      <p:cxnSp>
        <p:nvCxnSpPr>
          <p:cNvPr id="12" name="Straight Arrow Connector 11">
            <a:extLst>
              <a:ext uri="{FF2B5EF4-FFF2-40B4-BE49-F238E27FC236}">
                <a16:creationId xmlns:a16="http://schemas.microsoft.com/office/drawing/2014/main" id="{68719245-C837-4646-A02C-F4FED3EB2531}"/>
              </a:ext>
            </a:extLst>
          </p:cNvPr>
          <p:cNvCxnSpPr>
            <a:cxnSpLocks/>
          </p:cNvCxnSpPr>
          <p:nvPr/>
        </p:nvCxnSpPr>
        <p:spPr>
          <a:xfrm>
            <a:off x="7046996" y="2719989"/>
            <a:ext cx="368872" cy="627218"/>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E03C89E-B217-4F0B-85B8-644CB64321C0}"/>
              </a:ext>
            </a:extLst>
          </p:cNvPr>
          <p:cNvCxnSpPr>
            <a:cxnSpLocks/>
          </p:cNvCxnSpPr>
          <p:nvPr/>
        </p:nvCxnSpPr>
        <p:spPr>
          <a:xfrm>
            <a:off x="6965418" y="3393069"/>
            <a:ext cx="442061" cy="0"/>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7852812-8221-4AF1-A90D-D6AC741E5E58}"/>
              </a:ext>
            </a:extLst>
          </p:cNvPr>
          <p:cNvCxnSpPr>
            <a:cxnSpLocks/>
          </p:cNvCxnSpPr>
          <p:nvPr/>
        </p:nvCxnSpPr>
        <p:spPr>
          <a:xfrm flipV="1">
            <a:off x="6990585" y="3424528"/>
            <a:ext cx="442061" cy="904191"/>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63683849-BA9A-4EB3-9BD1-EF2FF925C660}"/>
              </a:ext>
            </a:extLst>
          </p:cNvPr>
          <p:cNvSpPr txBox="1"/>
          <p:nvPr/>
        </p:nvSpPr>
        <p:spPr>
          <a:xfrm>
            <a:off x="7457813" y="5229187"/>
            <a:ext cx="1115736" cy="307777"/>
          </a:xfrm>
          <a:prstGeom prst="rect">
            <a:avLst/>
          </a:prstGeom>
          <a:solidFill>
            <a:schemeClr val="accent6">
              <a:lumMod val="60000"/>
              <a:lumOff val="40000"/>
            </a:schemeClr>
          </a:solidFill>
          <a:ln>
            <a:solidFill>
              <a:srgbClr val="002060"/>
            </a:solidFill>
          </a:ln>
        </p:spPr>
        <p:txBody>
          <a:bodyPr wrap="square" rtlCol="0">
            <a:spAutoFit/>
          </a:bodyPr>
          <a:lstStyle/>
          <a:p>
            <a:r>
              <a:rPr lang="en-US" sz="1400" b="1" dirty="0">
                <a:solidFill>
                  <a:srgbClr val="FF0000"/>
                </a:solidFill>
              </a:rPr>
              <a:t>2</a:t>
            </a:r>
            <a:r>
              <a:rPr lang="en-US" sz="1200" dirty="0"/>
              <a:t> terminations</a:t>
            </a:r>
          </a:p>
        </p:txBody>
      </p:sp>
      <p:cxnSp>
        <p:nvCxnSpPr>
          <p:cNvPr id="23" name="Straight Arrow Connector 22">
            <a:extLst>
              <a:ext uri="{FF2B5EF4-FFF2-40B4-BE49-F238E27FC236}">
                <a16:creationId xmlns:a16="http://schemas.microsoft.com/office/drawing/2014/main" id="{CD1EE35F-1A95-4927-9FC0-4D0528446A12}"/>
              </a:ext>
            </a:extLst>
          </p:cNvPr>
          <p:cNvCxnSpPr>
            <a:cxnSpLocks/>
            <a:endCxn id="22" idx="1"/>
          </p:cNvCxnSpPr>
          <p:nvPr/>
        </p:nvCxnSpPr>
        <p:spPr>
          <a:xfrm flipV="1">
            <a:off x="6805784" y="5383076"/>
            <a:ext cx="652029" cy="86546"/>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0" name="Arrow: Right 29">
            <a:extLst>
              <a:ext uri="{FF2B5EF4-FFF2-40B4-BE49-F238E27FC236}">
                <a16:creationId xmlns:a16="http://schemas.microsoft.com/office/drawing/2014/main" id="{E49969DE-C7CF-4EE2-99F4-BBE9DED222BE}"/>
              </a:ext>
            </a:extLst>
          </p:cNvPr>
          <p:cNvSpPr/>
          <p:nvPr/>
        </p:nvSpPr>
        <p:spPr>
          <a:xfrm>
            <a:off x="5965200" y="5729918"/>
            <a:ext cx="514524" cy="267976"/>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3" name="Picture 2">
            <a:extLst>
              <a:ext uri="{FF2B5EF4-FFF2-40B4-BE49-F238E27FC236}">
                <a16:creationId xmlns:a16="http://schemas.microsoft.com/office/drawing/2014/main" id="{98BD3FF3-D57E-4FCA-B543-4069C06BEBF5}"/>
              </a:ext>
            </a:extLst>
          </p:cNvPr>
          <p:cNvPicPr>
            <a:picLocks noChangeAspect="1"/>
          </p:cNvPicPr>
          <p:nvPr/>
        </p:nvPicPr>
        <p:blipFill>
          <a:blip r:embed="rId2"/>
          <a:stretch>
            <a:fillRect/>
          </a:stretch>
        </p:blipFill>
        <p:spPr>
          <a:xfrm>
            <a:off x="1227455" y="400068"/>
            <a:ext cx="7455283" cy="3988005"/>
          </a:xfrm>
          <a:prstGeom prst="rect">
            <a:avLst/>
          </a:prstGeom>
        </p:spPr>
      </p:pic>
      <p:pic>
        <p:nvPicPr>
          <p:cNvPr id="5" name="Picture 4">
            <a:extLst>
              <a:ext uri="{FF2B5EF4-FFF2-40B4-BE49-F238E27FC236}">
                <a16:creationId xmlns:a16="http://schemas.microsoft.com/office/drawing/2014/main" id="{BDC95F85-BF6F-4D9B-A91B-160921C30BCE}"/>
              </a:ext>
            </a:extLst>
          </p:cNvPr>
          <p:cNvPicPr>
            <a:picLocks noChangeAspect="1"/>
          </p:cNvPicPr>
          <p:nvPr/>
        </p:nvPicPr>
        <p:blipFill>
          <a:blip r:embed="rId3"/>
          <a:stretch>
            <a:fillRect/>
          </a:stretch>
        </p:blipFill>
        <p:spPr>
          <a:xfrm>
            <a:off x="3856619" y="1966995"/>
            <a:ext cx="7398130" cy="2819545"/>
          </a:xfrm>
          <a:prstGeom prst="rect">
            <a:avLst/>
          </a:prstGeom>
        </p:spPr>
      </p:pic>
      <p:pic>
        <p:nvPicPr>
          <p:cNvPr id="11" name="Picture 10">
            <a:extLst>
              <a:ext uri="{FF2B5EF4-FFF2-40B4-BE49-F238E27FC236}">
                <a16:creationId xmlns:a16="http://schemas.microsoft.com/office/drawing/2014/main" id="{A4CC5734-E0F1-4722-B12C-01E4C99C86D4}"/>
              </a:ext>
            </a:extLst>
          </p:cNvPr>
          <p:cNvPicPr>
            <a:picLocks noChangeAspect="1"/>
          </p:cNvPicPr>
          <p:nvPr/>
        </p:nvPicPr>
        <p:blipFill>
          <a:blip r:embed="rId4"/>
          <a:stretch>
            <a:fillRect/>
          </a:stretch>
        </p:blipFill>
        <p:spPr>
          <a:xfrm>
            <a:off x="906892" y="3609708"/>
            <a:ext cx="6648792" cy="2806844"/>
          </a:xfrm>
          <a:prstGeom prst="rect">
            <a:avLst/>
          </a:prstGeom>
        </p:spPr>
      </p:pic>
    </p:spTree>
    <p:extLst>
      <p:ext uri="{BB962C8B-B14F-4D97-AF65-F5344CB8AC3E}">
        <p14:creationId xmlns:p14="http://schemas.microsoft.com/office/powerpoint/2010/main" val="1870873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7" name="Picture 46">
            <a:extLst>
              <a:ext uri="{FF2B5EF4-FFF2-40B4-BE49-F238E27FC236}">
                <a16:creationId xmlns:a16="http://schemas.microsoft.com/office/drawing/2014/main" id="{9FFD1495-6236-4301-9FD2-4FF6D06D2C43}"/>
              </a:ext>
            </a:extLst>
          </p:cNvPr>
          <p:cNvPicPr>
            <a:picLocks noChangeAspect="1"/>
          </p:cNvPicPr>
          <p:nvPr/>
        </p:nvPicPr>
        <p:blipFill>
          <a:blip r:embed="rId2"/>
          <a:stretch>
            <a:fillRect/>
          </a:stretch>
        </p:blipFill>
        <p:spPr>
          <a:xfrm>
            <a:off x="3905151" y="1031606"/>
            <a:ext cx="6578938" cy="3632673"/>
          </a:xfrm>
          <a:prstGeom prst="rect">
            <a:avLst/>
          </a:prstGeom>
        </p:spPr>
      </p:pic>
      <p:sp>
        <p:nvSpPr>
          <p:cNvPr id="22" name="TextBox 21">
            <a:extLst>
              <a:ext uri="{FF2B5EF4-FFF2-40B4-BE49-F238E27FC236}">
                <a16:creationId xmlns:a16="http://schemas.microsoft.com/office/drawing/2014/main" id="{63683849-BA9A-4EB3-9BD1-EF2FF925C660}"/>
              </a:ext>
            </a:extLst>
          </p:cNvPr>
          <p:cNvSpPr txBox="1"/>
          <p:nvPr/>
        </p:nvSpPr>
        <p:spPr>
          <a:xfrm>
            <a:off x="1490561" y="528571"/>
            <a:ext cx="2248016" cy="338554"/>
          </a:xfrm>
          <a:prstGeom prst="rect">
            <a:avLst/>
          </a:prstGeom>
          <a:solidFill>
            <a:schemeClr val="accent6">
              <a:lumMod val="60000"/>
              <a:lumOff val="40000"/>
            </a:schemeClr>
          </a:solidFill>
          <a:ln>
            <a:solidFill>
              <a:srgbClr val="002060"/>
            </a:solidFill>
          </a:ln>
        </p:spPr>
        <p:txBody>
          <a:bodyPr wrap="square" rtlCol="0">
            <a:spAutoFit/>
          </a:bodyPr>
          <a:lstStyle/>
          <a:p>
            <a:r>
              <a:rPr lang="en-US" sz="1600" b="1" dirty="0"/>
              <a:t>Stage 1. </a:t>
            </a:r>
            <a:r>
              <a:rPr lang="en-US" sz="1000" b="1" dirty="0"/>
              <a:t>Pregnancies Summary</a:t>
            </a:r>
            <a:endParaRPr lang="en-US" sz="1000" dirty="0"/>
          </a:p>
        </p:txBody>
      </p:sp>
      <p:pic>
        <p:nvPicPr>
          <p:cNvPr id="4" name="Picture 3">
            <a:extLst>
              <a:ext uri="{FF2B5EF4-FFF2-40B4-BE49-F238E27FC236}">
                <a16:creationId xmlns:a16="http://schemas.microsoft.com/office/drawing/2014/main" id="{2C41B98B-A70F-4608-A68B-21B96436624C}"/>
              </a:ext>
            </a:extLst>
          </p:cNvPr>
          <p:cNvPicPr>
            <a:picLocks noChangeAspect="1"/>
          </p:cNvPicPr>
          <p:nvPr/>
        </p:nvPicPr>
        <p:blipFill>
          <a:blip r:embed="rId3"/>
          <a:stretch>
            <a:fillRect/>
          </a:stretch>
        </p:blipFill>
        <p:spPr>
          <a:xfrm>
            <a:off x="1490561" y="1011564"/>
            <a:ext cx="2248016" cy="3714941"/>
          </a:xfrm>
          <a:prstGeom prst="rect">
            <a:avLst/>
          </a:prstGeom>
        </p:spPr>
      </p:pic>
      <p:sp>
        <p:nvSpPr>
          <p:cNvPr id="24" name="TextBox 23">
            <a:extLst>
              <a:ext uri="{FF2B5EF4-FFF2-40B4-BE49-F238E27FC236}">
                <a16:creationId xmlns:a16="http://schemas.microsoft.com/office/drawing/2014/main" id="{07E2F8BF-F51E-45EE-9142-423D4951E768}"/>
              </a:ext>
            </a:extLst>
          </p:cNvPr>
          <p:cNvSpPr txBox="1"/>
          <p:nvPr/>
        </p:nvSpPr>
        <p:spPr>
          <a:xfrm>
            <a:off x="4899171" y="550961"/>
            <a:ext cx="2332139" cy="338554"/>
          </a:xfrm>
          <a:prstGeom prst="rect">
            <a:avLst/>
          </a:prstGeom>
          <a:solidFill>
            <a:schemeClr val="accent6">
              <a:lumMod val="60000"/>
              <a:lumOff val="40000"/>
            </a:schemeClr>
          </a:solidFill>
          <a:ln>
            <a:solidFill>
              <a:srgbClr val="002060"/>
            </a:solidFill>
          </a:ln>
        </p:spPr>
        <p:txBody>
          <a:bodyPr wrap="square" rtlCol="0">
            <a:spAutoFit/>
          </a:bodyPr>
          <a:lstStyle/>
          <a:p>
            <a:r>
              <a:rPr lang="en-US" sz="1600" b="1" dirty="0"/>
              <a:t>Stage 2. </a:t>
            </a:r>
            <a:r>
              <a:rPr lang="en-US" sz="1000" b="1" dirty="0"/>
              <a:t>Listing all Pregnancies</a:t>
            </a:r>
            <a:endParaRPr lang="en-US" sz="1000" dirty="0"/>
          </a:p>
        </p:txBody>
      </p:sp>
      <p:sp>
        <p:nvSpPr>
          <p:cNvPr id="25" name="TextBox 24">
            <a:extLst>
              <a:ext uri="{FF2B5EF4-FFF2-40B4-BE49-F238E27FC236}">
                <a16:creationId xmlns:a16="http://schemas.microsoft.com/office/drawing/2014/main" id="{5783698C-DEAF-4F7C-9A71-0D6C3E21E20F}"/>
              </a:ext>
            </a:extLst>
          </p:cNvPr>
          <p:cNvSpPr txBox="1"/>
          <p:nvPr/>
        </p:nvSpPr>
        <p:spPr>
          <a:xfrm>
            <a:off x="8444066" y="550961"/>
            <a:ext cx="1415795" cy="338554"/>
          </a:xfrm>
          <a:prstGeom prst="rect">
            <a:avLst/>
          </a:prstGeom>
          <a:solidFill>
            <a:schemeClr val="accent6">
              <a:lumMod val="60000"/>
              <a:lumOff val="40000"/>
            </a:schemeClr>
          </a:solidFill>
          <a:ln>
            <a:solidFill>
              <a:srgbClr val="002060"/>
            </a:solidFill>
          </a:ln>
        </p:spPr>
        <p:txBody>
          <a:bodyPr wrap="square" rtlCol="0">
            <a:spAutoFit/>
          </a:bodyPr>
          <a:lstStyle/>
          <a:p>
            <a:r>
              <a:rPr lang="en-US" sz="1600" b="1" dirty="0"/>
              <a:t>Stage 3</a:t>
            </a:r>
            <a:r>
              <a:rPr lang="en-US" sz="1000" b="1" dirty="0"/>
              <a:t>. Live Births</a:t>
            </a:r>
            <a:endParaRPr lang="en-US" sz="1000" dirty="0"/>
          </a:p>
        </p:txBody>
      </p:sp>
      <p:sp>
        <p:nvSpPr>
          <p:cNvPr id="15" name="Arrow: Down 14">
            <a:extLst>
              <a:ext uri="{FF2B5EF4-FFF2-40B4-BE49-F238E27FC236}">
                <a16:creationId xmlns:a16="http://schemas.microsoft.com/office/drawing/2014/main" id="{0BBBB2B2-424B-4286-858D-3B1F8256E450}"/>
              </a:ext>
            </a:extLst>
          </p:cNvPr>
          <p:cNvSpPr/>
          <p:nvPr/>
        </p:nvSpPr>
        <p:spPr>
          <a:xfrm>
            <a:off x="2332139" y="872683"/>
            <a:ext cx="285226" cy="214382"/>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6" name="Arrow: Down 25">
            <a:extLst>
              <a:ext uri="{FF2B5EF4-FFF2-40B4-BE49-F238E27FC236}">
                <a16:creationId xmlns:a16="http://schemas.microsoft.com/office/drawing/2014/main" id="{DD759235-B8DC-418A-9580-9DB71D54C758}"/>
              </a:ext>
            </a:extLst>
          </p:cNvPr>
          <p:cNvSpPr/>
          <p:nvPr/>
        </p:nvSpPr>
        <p:spPr>
          <a:xfrm>
            <a:off x="5948708" y="892725"/>
            <a:ext cx="285226" cy="214382"/>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7" name="Arrow: Down 26">
            <a:extLst>
              <a:ext uri="{FF2B5EF4-FFF2-40B4-BE49-F238E27FC236}">
                <a16:creationId xmlns:a16="http://schemas.microsoft.com/office/drawing/2014/main" id="{B1ED10BA-0D8F-4F71-83C6-811225EA6452}"/>
              </a:ext>
            </a:extLst>
          </p:cNvPr>
          <p:cNvSpPr/>
          <p:nvPr/>
        </p:nvSpPr>
        <p:spPr>
          <a:xfrm>
            <a:off x="8980845" y="892725"/>
            <a:ext cx="285226" cy="214382"/>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0" name="Oval 19">
            <a:extLst>
              <a:ext uri="{FF2B5EF4-FFF2-40B4-BE49-F238E27FC236}">
                <a16:creationId xmlns:a16="http://schemas.microsoft.com/office/drawing/2014/main" id="{2E839D81-63BC-4194-8CA9-AA237FD59CF3}"/>
              </a:ext>
            </a:extLst>
          </p:cNvPr>
          <p:cNvSpPr/>
          <p:nvPr/>
        </p:nvSpPr>
        <p:spPr>
          <a:xfrm>
            <a:off x="2860646" y="4311941"/>
            <a:ext cx="412366" cy="414564"/>
          </a:xfrm>
          <a:prstGeom prst="ellipse">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8" name="Oval 27">
            <a:extLst>
              <a:ext uri="{FF2B5EF4-FFF2-40B4-BE49-F238E27FC236}">
                <a16:creationId xmlns:a16="http://schemas.microsoft.com/office/drawing/2014/main" id="{9CCD8F06-FBC7-4F3F-9F68-200D0088F49F}"/>
              </a:ext>
            </a:extLst>
          </p:cNvPr>
          <p:cNvSpPr/>
          <p:nvPr/>
        </p:nvSpPr>
        <p:spPr>
          <a:xfrm>
            <a:off x="4102217" y="2863442"/>
            <a:ext cx="275829" cy="240485"/>
          </a:xfrm>
          <a:prstGeom prst="ellipse">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cxnSp>
        <p:nvCxnSpPr>
          <p:cNvPr id="29" name="Connector: Elbow 28">
            <a:extLst>
              <a:ext uri="{FF2B5EF4-FFF2-40B4-BE49-F238E27FC236}">
                <a16:creationId xmlns:a16="http://schemas.microsoft.com/office/drawing/2014/main" id="{43F1BB7D-47C6-4B36-BCC6-352D4DF9447A}"/>
              </a:ext>
            </a:extLst>
          </p:cNvPr>
          <p:cNvCxnSpPr>
            <a:cxnSpLocks/>
            <a:stCxn id="20" idx="7"/>
          </p:cNvCxnSpPr>
          <p:nvPr/>
        </p:nvCxnSpPr>
        <p:spPr>
          <a:xfrm rot="5400000" flipH="1" flipV="1">
            <a:off x="3003804" y="3242418"/>
            <a:ext cx="1339052" cy="921416"/>
          </a:xfrm>
          <a:prstGeom prst="bentConnector3">
            <a:avLst>
              <a:gd name="adj1" fmla="val 50000"/>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5259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46065D3D-3BC2-4E90-A5FE-CD81220F94E4}"/>
              </a:ext>
            </a:extLst>
          </p:cNvPr>
          <p:cNvPicPr>
            <a:picLocks noChangeAspect="1"/>
          </p:cNvPicPr>
          <p:nvPr/>
        </p:nvPicPr>
        <p:blipFill>
          <a:blip r:embed="rId2"/>
          <a:stretch>
            <a:fillRect/>
          </a:stretch>
        </p:blipFill>
        <p:spPr>
          <a:xfrm>
            <a:off x="5390266" y="4788251"/>
            <a:ext cx="3010055" cy="1390721"/>
          </a:xfrm>
          <a:prstGeom prst="rect">
            <a:avLst/>
          </a:prstGeom>
        </p:spPr>
      </p:pic>
      <p:pic>
        <p:nvPicPr>
          <p:cNvPr id="20" name="Picture 19">
            <a:extLst>
              <a:ext uri="{FF2B5EF4-FFF2-40B4-BE49-F238E27FC236}">
                <a16:creationId xmlns:a16="http://schemas.microsoft.com/office/drawing/2014/main" id="{CC52A486-9743-4706-B6A2-C3C9B6AEBC44}"/>
              </a:ext>
            </a:extLst>
          </p:cNvPr>
          <p:cNvPicPr>
            <a:picLocks noChangeAspect="1"/>
          </p:cNvPicPr>
          <p:nvPr/>
        </p:nvPicPr>
        <p:blipFill>
          <a:blip r:embed="rId3"/>
          <a:stretch>
            <a:fillRect/>
          </a:stretch>
        </p:blipFill>
        <p:spPr>
          <a:xfrm>
            <a:off x="2212824" y="4363470"/>
            <a:ext cx="6201335" cy="359190"/>
          </a:xfrm>
          <a:prstGeom prst="rect">
            <a:avLst/>
          </a:prstGeom>
        </p:spPr>
      </p:pic>
      <p:pic>
        <p:nvPicPr>
          <p:cNvPr id="4" name="Picture 3">
            <a:extLst>
              <a:ext uri="{FF2B5EF4-FFF2-40B4-BE49-F238E27FC236}">
                <a16:creationId xmlns:a16="http://schemas.microsoft.com/office/drawing/2014/main" id="{0EC8F44F-DE66-4A9E-B195-CCC0DD9C415D}"/>
              </a:ext>
            </a:extLst>
          </p:cNvPr>
          <p:cNvPicPr>
            <a:picLocks noChangeAspect="1"/>
          </p:cNvPicPr>
          <p:nvPr/>
        </p:nvPicPr>
        <p:blipFill>
          <a:blip r:embed="rId3"/>
          <a:stretch>
            <a:fillRect/>
          </a:stretch>
        </p:blipFill>
        <p:spPr>
          <a:xfrm>
            <a:off x="1691762" y="3653838"/>
            <a:ext cx="5824773" cy="359190"/>
          </a:xfrm>
          <a:prstGeom prst="rect">
            <a:avLst/>
          </a:prstGeom>
        </p:spPr>
      </p:pic>
      <p:sp>
        <p:nvSpPr>
          <p:cNvPr id="24" name="TextBox 23">
            <a:extLst>
              <a:ext uri="{FF2B5EF4-FFF2-40B4-BE49-F238E27FC236}">
                <a16:creationId xmlns:a16="http://schemas.microsoft.com/office/drawing/2014/main" id="{07E2F8BF-F51E-45EE-9142-423D4951E768}"/>
              </a:ext>
            </a:extLst>
          </p:cNvPr>
          <p:cNvSpPr txBox="1"/>
          <p:nvPr/>
        </p:nvSpPr>
        <p:spPr>
          <a:xfrm>
            <a:off x="5441174" y="2901094"/>
            <a:ext cx="1781747" cy="400110"/>
          </a:xfrm>
          <a:prstGeom prst="rect">
            <a:avLst/>
          </a:prstGeom>
          <a:solidFill>
            <a:schemeClr val="accent6">
              <a:lumMod val="60000"/>
              <a:lumOff val="40000"/>
            </a:schemeClr>
          </a:solidFill>
          <a:ln>
            <a:solidFill>
              <a:srgbClr val="002060"/>
            </a:solidFill>
          </a:ln>
        </p:spPr>
        <p:txBody>
          <a:bodyPr wrap="square" rtlCol="0">
            <a:spAutoFit/>
          </a:bodyPr>
          <a:lstStyle/>
          <a:p>
            <a:r>
              <a:rPr lang="en-US" sz="1000" b="1" dirty="0"/>
              <a:t>Girls =Q203a+Q205a+Q207a</a:t>
            </a:r>
          </a:p>
          <a:p>
            <a:r>
              <a:rPr lang="en-US" sz="1000" b="1" dirty="0"/>
              <a:t>Boys= Q203b+Q205b+Q207b</a:t>
            </a:r>
            <a:endParaRPr lang="en-US" sz="1000" dirty="0"/>
          </a:p>
        </p:txBody>
      </p:sp>
      <p:sp>
        <p:nvSpPr>
          <p:cNvPr id="25" name="TextBox 24">
            <a:extLst>
              <a:ext uri="{FF2B5EF4-FFF2-40B4-BE49-F238E27FC236}">
                <a16:creationId xmlns:a16="http://schemas.microsoft.com/office/drawing/2014/main" id="{5783698C-DEAF-4F7C-9A71-0D6C3E21E20F}"/>
              </a:ext>
            </a:extLst>
          </p:cNvPr>
          <p:cNvSpPr txBox="1"/>
          <p:nvPr/>
        </p:nvSpPr>
        <p:spPr>
          <a:xfrm>
            <a:off x="3613798" y="2901094"/>
            <a:ext cx="563919" cy="276999"/>
          </a:xfrm>
          <a:prstGeom prst="rect">
            <a:avLst/>
          </a:prstGeom>
          <a:solidFill>
            <a:schemeClr val="accent6">
              <a:lumMod val="60000"/>
              <a:lumOff val="40000"/>
            </a:schemeClr>
          </a:solidFill>
          <a:ln>
            <a:solidFill>
              <a:srgbClr val="002060"/>
            </a:solidFill>
          </a:ln>
        </p:spPr>
        <p:txBody>
          <a:bodyPr wrap="square" rtlCol="0">
            <a:spAutoFit/>
          </a:bodyPr>
          <a:lstStyle/>
          <a:p>
            <a:r>
              <a:rPr lang="en-US" sz="1200" b="1" dirty="0"/>
              <a:t>Q212</a:t>
            </a:r>
            <a:endParaRPr lang="en-US" sz="1200" dirty="0"/>
          </a:p>
        </p:txBody>
      </p:sp>
      <p:pic>
        <p:nvPicPr>
          <p:cNvPr id="8" name="Picture 7">
            <a:extLst>
              <a:ext uri="{FF2B5EF4-FFF2-40B4-BE49-F238E27FC236}">
                <a16:creationId xmlns:a16="http://schemas.microsoft.com/office/drawing/2014/main" id="{45E1951D-CC2C-443C-A352-7435607402F6}"/>
              </a:ext>
            </a:extLst>
          </p:cNvPr>
          <p:cNvPicPr>
            <a:picLocks noChangeAspect="1"/>
          </p:cNvPicPr>
          <p:nvPr/>
        </p:nvPicPr>
        <p:blipFill>
          <a:blip r:embed="rId4"/>
          <a:stretch>
            <a:fillRect/>
          </a:stretch>
        </p:blipFill>
        <p:spPr>
          <a:xfrm>
            <a:off x="3540153" y="1107107"/>
            <a:ext cx="5151271" cy="1720938"/>
          </a:xfrm>
          <a:prstGeom prst="rect">
            <a:avLst/>
          </a:prstGeom>
        </p:spPr>
      </p:pic>
      <p:sp>
        <p:nvSpPr>
          <p:cNvPr id="9" name="Oval 8">
            <a:extLst>
              <a:ext uri="{FF2B5EF4-FFF2-40B4-BE49-F238E27FC236}">
                <a16:creationId xmlns:a16="http://schemas.microsoft.com/office/drawing/2014/main" id="{4078B53A-6C59-49FE-A2FD-6F63509B33F9}"/>
              </a:ext>
            </a:extLst>
          </p:cNvPr>
          <p:cNvSpPr/>
          <p:nvPr/>
        </p:nvSpPr>
        <p:spPr>
          <a:xfrm>
            <a:off x="3607266" y="2457974"/>
            <a:ext cx="167780" cy="176169"/>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0" name="Arrow: Up 9">
            <a:extLst>
              <a:ext uri="{FF2B5EF4-FFF2-40B4-BE49-F238E27FC236}">
                <a16:creationId xmlns:a16="http://schemas.microsoft.com/office/drawing/2014/main" id="{19A41B89-5CEB-445B-986F-A7AD95AC6CC1}"/>
              </a:ext>
            </a:extLst>
          </p:cNvPr>
          <p:cNvSpPr/>
          <p:nvPr/>
        </p:nvSpPr>
        <p:spPr>
          <a:xfrm>
            <a:off x="3565321" y="2642532"/>
            <a:ext cx="251670" cy="260059"/>
          </a:xfrm>
          <a:prstGeom prst="up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1" name="Arrow: Up 10">
            <a:extLst>
              <a:ext uri="{FF2B5EF4-FFF2-40B4-BE49-F238E27FC236}">
                <a16:creationId xmlns:a16="http://schemas.microsoft.com/office/drawing/2014/main" id="{4470B5C8-165B-44C9-AD2B-34E98556FC7C}"/>
              </a:ext>
            </a:extLst>
          </p:cNvPr>
          <p:cNvSpPr/>
          <p:nvPr/>
        </p:nvSpPr>
        <p:spPr>
          <a:xfrm>
            <a:off x="6081078" y="2365694"/>
            <a:ext cx="266592" cy="535399"/>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2" name="Right Brace 11">
            <a:extLst>
              <a:ext uri="{FF2B5EF4-FFF2-40B4-BE49-F238E27FC236}">
                <a16:creationId xmlns:a16="http://schemas.microsoft.com/office/drawing/2014/main" id="{9F20DC8C-5D5C-4E23-9CD9-41C08F7264A9}"/>
              </a:ext>
            </a:extLst>
          </p:cNvPr>
          <p:cNvSpPr/>
          <p:nvPr/>
        </p:nvSpPr>
        <p:spPr>
          <a:xfrm>
            <a:off x="6769916" y="1619075"/>
            <a:ext cx="125378" cy="1015068"/>
          </a:xfrm>
          <a:prstGeom prst="rightBrace">
            <a:avLst/>
          </a:prstGeom>
          <a:noFill/>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23" name="TextBox 22">
            <a:extLst>
              <a:ext uri="{FF2B5EF4-FFF2-40B4-BE49-F238E27FC236}">
                <a16:creationId xmlns:a16="http://schemas.microsoft.com/office/drawing/2014/main" id="{35B4F117-2BA4-443B-B7E4-5A9FABD298B6}"/>
              </a:ext>
            </a:extLst>
          </p:cNvPr>
          <p:cNvSpPr txBox="1"/>
          <p:nvPr/>
        </p:nvSpPr>
        <p:spPr>
          <a:xfrm>
            <a:off x="6895294" y="1839670"/>
            <a:ext cx="916483" cy="553998"/>
          </a:xfrm>
          <a:prstGeom prst="rect">
            <a:avLst/>
          </a:prstGeom>
          <a:solidFill>
            <a:schemeClr val="accent6">
              <a:lumMod val="60000"/>
              <a:lumOff val="40000"/>
            </a:schemeClr>
          </a:solidFill>
          <a:ln>
            <a:solidFill>
              <a:srgbClr val="002060"/>
            </a:solidFill>
          </a:ln>
        </p:spPr>
        <p:txBody>
          <a:bodyPr wrap="square" rtlCol="0">
            <a:spAutoFit/>
          </a:bodyPr>
          <a:lstStyle/>
          <a:p>
            <a:r>
              <a:rPr lang="en-US" sz="1000" dirty="0"/>
              <a:t>Pregnancies order</a:t>
            </a:r>
          </a:p>
          <a:p>
            <a:r>
              <a:rPr lang="en-US" sz="1000" dirty="0"/>
              <a:t>(First-to-last)</a:t>
            </a:r>
          </a:p>
        </p:txBody>
      </p:sp>
      <p:sp>
        <p:nvSpPr>
          <p:cNvPr id="5" name="Oval 4">
            <a:extLst>
              <a:ext uri="{FF2B5EF4-FFF2-40B4-BE49-F238E27FC236}">
                <a16:creationId xmlns:a16="http://schemas.microsoft.com/office/drawing/2014/main" id="{423BE0DD-C004-4BE4-AC57-6B66A7270FBF}"/>
              </a:ext>
            </a:extLst>
          </p:cNvPr>
          <p:cNvSpPr/>
          <p:nvPr/>
        </p:nvSpPr>
        <p:spPr>
          <a:xfrm>
            <a:off x="6686027" y="3672429"/>
            <a:ext cx="897622" cy="33416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7" name="Picture 6">
            <a:extLst>
              <a:ext uri="{FF2B5EF4-FFF2-40B4-BE49-F238E27FC236}">
                <a16:creationId xmlns:a16="http://schemas.microsoft.com/office/drawing/2014/main" id="{07FCC0AA-570D-47F7-B497-9AAA2E973393}"/>
              </a:ext>
            </a:extLst>
          </p:cNvPr>
          <p:cNvPicPr>
            <a:picLocks noChangeAspect="1"/>
          </p:cNvPicPr>
          <p:nvPr/>
        </p:nvPicPr>
        <p:blipFill>
          <a:blip r:embed="rId5"/>
          <a:stretch>
            <a:fillRect/>
          </a:stretch>
        </p:blipFill>
        <p:spPr>
          <a:xfrm>
            <a:off x="205270" y="114446"/>
            <a:ext cx="2972984" cy="1409772"/>
          </a:xfrm>
          <a:prstGeom prst="rect">
            <a:avLst/>
          </a:prstGeom>
        </p:spPr>
      </p:pic>
      <p:sp>
        <p:nvSpPr>
          <p:cNvPr id="14" name="Arrow: Left 13">
            <a:extLst>
              <a:ext uri="{FF2B5EF4-FFF2-40B4-BE49-F238E27FC236}">
                <a16:creationId xmlns:a16="http://schemas.microsoft.com/office/drawing/2014/main" id="{BD1F619A-ED69-4621-AD84-0C327CA9D784}"/>
              </a:ext>
            </a:extLst>
          </p:cNvPr>
          <p:cNvSpPr/>
          <p:nvPr/>
        </p:nvSpPr>
        <p:spPr>
          <a:xfrm>
            <a:off x="7633982" y="3672429"/>
            <a:ext cx="637563" cy="334163"/>
          </a:xfrm>
          <a:prstGeom prst="lef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8" name="Picture 17">
            <a:extLst>
              <a:ext uri="{FF2B5EF4-FFF2-40B4-BE49-F238E27FC236}">
                <a16:creationId xmlns:a16="http://schemas.microsoft.com/office/drawing/2014/main" id="{703B934E-3AD4-4D0D-A725-511CFD476BA9}"/>
              </a:ext>
            </a:extLst>
          </p:cNvPr>
          <p:cNvPicPr>
            <a:picLocks noChangeAspect="1"/>
          </p:cNvPicPr>
          <p:nvPr/>
        </p:nvPicPr>
        <p:blipFill>
          <a:blip r:embed="rId6"/>
          <a:stretch>
            <a:fillRect/>
          </a:stretch>
        </p:blipFill>
        <p:spPr>
          <a:xfrm>
            <a:off x="2608976" y="404259"/>
            <a:ext cx="5964573" cy="400110"/>
          </a:xfrm>
          <a:prstGeom prst="rect">
            <a:avLst/>
          </a:prstGeom>
        </p:spPr>
      </p:pic>
      <p:sp>
        <p:nvSpPr>
          <p:cNvPr id="22" name="Arrow: Left 21">
            <a:extLst>
              <a:ext uri="{FF2B5EF4-FFF2-40B4-BE49-F238E27FC236}">
                <a16:creationId xmlns:a16="http://schemas.microsoft.com/office/drawing/2014/main" id="{CF50D88D-1D16-44EB-874D-BDDA1348920B}"/>
              </a:ext>
            </a:extLst>
          </p:cNvPr>
          <p:cNvSpPr/>
          <p:nvPr/>
        </p:nvSpPr>
        <p:spPr>
          <a:xfrm rot="19559808">
            <a:off x="6716053" y="4724020"/>
            <a:ext cx="1033129" cy="325126"/>
          </a:xfrm>
          <a:prstGeom prst="leftArrow">
            <a:avLst>
              <a:gd name="adj1" fmla="val 34937"/>
              <a:gd name="adj2" fmla="val 50000"/>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9" name="Oval 18">
            <a:extLst>
              <a:ext uri="{FF2B5EF4-FFF2-40B4-BE49-F238E27FC236}">
                <a16:creationId xmlns:a16="http://schemas.microsoft.com/office/drawing/2014/main" id="{065E1F4C-89F1-4EC6-A03E-F118E94FBD50}"/>
              </a:ext>
            </a:extLst>
          </p:cNvPr>
          <p:cNvSpPr/>
          <p:nvPr/>
        </p:nvSpPr>
        <p:spPr>
          <a:xfrm>
            <a:off x="7633982" y="4374381"/>
            <a:ext cx="768991" cy="34827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32127812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30ABAA0-A889-47E4-A2B6-1B73750DD2E9}"/>
              </a:ext>
            </a:extLst>
          </p:cNvPr>
          <p:cNvPicPr>
            <a:picLocks noChangeAspect="1"/>
          </p:cNvPicPr>
          <p:nvPr/>
        </p:nvPicPr>
        <p:blipFill>
          <a:blip r:embed="rId2"/>
          <a:stretch>
            <a:fillRect/>
          </a:stretch>
        </p:blipFill>
        <p:spPr>
          <a:xfrm>
            <a:off x="4396654" y="0"/>
            <a:ext cx="7626742" cy="3981655"/>
          </a:xfrm>
          <a:prstGeom prst="rect">
            <a:avLst/>
          </a:prstGeom>
        </p:spPr>
      </p:pic>
      <p:pic>
        <p:nvPicPr>
          <p:cNvPr id="13" name="Picture 12">
            <a:extLst>
              <a:ext uri="{FF2B5EF4-FFF2-40B4-BE49-F238E27FC236}">
                <a16:creationId xmlns:a16="http://schemas.microsoft.com/office/drawing/2014/main" id="{625583EE-FE5F-4143-9581-F0CBF0DCB7C3}"/>
              </a:ext>
            </a:extLst>
          </p:cNvPr>
          <p:cNvPicPr>
            <a:picLocks noChangeAspect="1"/>
          </p:cNvPicPr>
          <p:nvPr/>
        </p:nvPicPr>
        <p:blipFill>
          <a:blip r:embed="rId3"/>
          <a:stretch>
            <a:fillRect/>
          </a:stretch>
        </p:blipFill>
        <p:spPr>
          <a:xfrm>
            <a:off x="583283" y="3647113"/>
            <a:ext cx="7626742" cy="3029106"/>
          </a:xfrm>
          <a:prstGeom prst="rect">
            <a:avLst/>
          </a:prstGeom>
        </p:spPr>
      </p:pic>
    </p:spTree>
    <p:extLst>
      <p:ext uri="{BB962C8B-B14F-4D97-AF65-F5344CB8AC3E}">
        <p14:creationId xmlns:p14="http://schemas.microsoft.com/office/powerpoint/2010/main" val="15500748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625583EE-FE5F-4143-9581-F0CBF0DCB7C3}"/>
              </a:ext>
            </a:extLst>
          </p:cNvPr>
          <p:cNvPicPr>
            <a:picLocks noChangeAspect="1"/>
          </p:cNvPicPr>
          <p:nvPr/>
        </p:nvPicPr>
        <p:blipFill>
          <a:blip r:embed="rId2"/>
          <a:stretch>
            <a:fillRect/>
          </a:stretch>
        </p:blipFill>
        <p:spPr>
          <a:xfrm>
            <a:off x="826563" y="568353"/>
            <a:ext cx="7626742" cy="3029106"/>
          </a:xfrm>
          <a:prstGeom prst="rect">
            <a:avLst/>
          </a:prstGeom>
        </p:spPr>
      </p:pic>
      <p:pic>
        <p:nvPicPr>
          <p:cNvPr id="6" name="Picture 5">
            <a:extLst>
              <a:ext uri="{FF2B5EF4-FFF2-40B4-BE49-F238E27FC236}">
                <a16:creationId xmlns:a16="http://schemas.microsoft.com/office/drawing/2014/main" id="{F52D1F75-18AC-46B6-A0F4-66FCB7576C17}"/>
              </a:ext>
            </a:extLst>
          </p:cNvPr>
          <p:cNvPicPr>
            <a:picLocks noChangeAspect="1"/>
          </p:cNvPicPr>
          <p:nvPr/>
        </p:nvPicPr>
        <p:blipFill>
          <a:blip r:embed="rId3"/>
          <a:stretch>
            <a:fillRect/>
          </a:stretch>
        </p:blipFill>
        <p:spPr>
          <a:xfrm>
            <a:off x="7376951" y="4170748"/>
            <a:ext cx="2476627" cy="1397072"/>
          </a:xfrm>
          <a:prstGeom prst="rect">
            <a:avLst/>
          </a:prstGeom>
        </p:spPr>
      </p:pic>
      <p:pic>
        <p:nvPicPr>
          <p:cNvPr id="10" name="Picture 9">
            <a:extLst>
              <a:ext uri="{FF2B5EF4-FFF2-40B4-BE49-F238E27FC236}">
                <a16:creationId xmlns:a16="http://schemas.microsoft.com/office/drawing/2014/main" id="{359ABC56-B60E-40E3-9755-239C3E65A98B}"/>
              </a:ext>
            </a:extLst>
          </p:cNvPr>
          <p:cNvPicPr>
            <a:picLocks noChangeAspect="1"/>
          </p:cNvPicPr>
          <p:nvPr/>
        </p:nvPicPr>
        <p:blipFill>
          <a:blip r:embed="rId4"/>
          <a:stretch>
            <a:fillRect/>
          </a:stretch>
        </p:blipFill>
        <p:spPr>
          <a:xfrm>
            <a:off x="3270105" y="4337466"/>
            <a:ext cx="2825895" cy="1428823"/>
          </a:xfrm>
          <a:prstGeom prst="rect">
            <a:avLst/>
          </a:prstGeom>
        </p:spPr>
      </p:pic>
      <p:sp>
        <p:nvSpPr>
          <p:cNvPr id="12" name="Arrow: Right 11">
            <a:extLst>
              <a:ext uri="{FF2B5EF4-FFF2-40B4-BE49-F238E27FC236}">
                <a16:creationId xmlns:a16="http://schemas.microsoft.com/office/drawing/2014/main" id="{1108B904-AD70-43AE-A4F0-EA5833C64D6C}"/>
              </a:ext>
            </a:extLst>
          </p:cNvPr>
          <p:cNvSpPr/>
          <p:nvPr/>
        </p:nvSpPr>
        <p:spPr>
          <a:xfrm>
            <a:off x="3112315" y="4404220"/>
            <a:ext cx="157789" cy="331991"/>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5" name="Arrow: Right 14">
            <a:extLst>
              <a:ext uri="{FF2B5EF4-FFF2-40B4-BE49-F238E27FC236}">
                <a16:creationId xmlns:a16="http://schemas.microsoft.com/office/drawing/2014/main" id="{34154B71-2185-4979-9649-33D220F268D7}"/>
              </a:ext>
            </a:extLst>
          </p:cNvPr>
          <p:cNvSpPr/>
          <p:nvPr/>
        </p:nvSpPr>
        <p:spPr>
          <a:xfrm>
            <a:off x="7193995" y="4204304"/>
            <a:ext cx="182956" cy="365189"/>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6877544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0627B70-976F-45B2-85DF-BD8B7995D03D}"/>
              </a:ext>
            </a:extLst>
          </p:cNvPr>
          <p:cNvPicPr>
            <a:picLocks noChangeAspect="1"/>
          </p:cNvPicPr>
          <p:nvPr/>
        </p:nvPicPr>
        <p:blipFill>
          <a:blip r:embed="rId2"/>
          <a:stretch>
            <a:fillRect/>
          </a:stretch>
        </p:blipFill>
        <p:spPr>
          <a:xfrm>
            <a:off x="5661905" y="809727"/>
            <a:ext cx="2838596" cy="1435174"/>
          </a:xfrm>
          <a:prstGeom prst="rect">
            <a:avLst/>
          </a:prstGeom>
        </p:spPr>
      </p:pic>
      <p:pic>
        <p:nvPicPr>
          <p:cNvPr id="18" name="Picture 17">
            <a:extLst>
              <a:ext uri="{FF2B5EF4-FFF2-40B4-BE49-F238E27FC236}">
                <a16:creationId xmlns:a16="http://schemas.microsoft.com/office/drawing/2014/main" id="{C41C13B1-DE50-4635-B5C3-336CA6C32772}"/>
              </a:ext>
            </a:extLst>
          </p:cNvPr>
          <p:cNvPicPr>
            <a:picLocks noChangeAspect="1"/>
          </p:cNvPicPr>
          <p:nvPr/>
        </p:nvPicPr>
        <p:blipFill>
          <a:blip r:embed="rId3"/>
          <a:stretch>
            <a:fillRect/>
          </a:stretch>
        </p:blipFill>
        <p:spPr>
          <a:xfrm>
            <a:off x="1042486" y="809727"/>
            <a:ext cx="4496031" cy="1435174"/>
          </a:xfrm>
          <a:prstGeom prst="rect">
            <a:avLst/>
          </a:prstGeom>
        </p:spPr>
      </p:pic>
      <p:cxnSp>
        <p:nvCxnSpPr>
          <p:cNvPr id="4" name="Straight Arrow Connector 3">
            <a:extLst>
              <a:ext uri="{FF2B5EF4-FFF2-40B4-BE49-F238E27FC236}">
                <a16:creationId xmlns:a16="http://schemas.microsoft.com/office/drawing/2014/main" id="{DB4C5BC4-93E7-43B3-A6FF-6785F389A993}"/>
              </a:ext>
            </a:extLst>
          </p:cNvPr>
          <p:cNvCxnSpPr>
            <a:cxnSpLocks/>
          </p:cNvCxnSpPr>
          <p:nvPr/>
        </p:nvCxnSpPr>
        <p:spPr>
          <a:xfrm flipH="1">
            <a:off x="5302401" y="1258348"/>
            <a:ext cx="469226" cy="612397"/>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A05B8D30-E806-4D7C-968F-97A9D334B93E}"/>
              </a:ext>
            </a:extLst>
          </p:cNvPr>
          <p:cNvPicPr>
            <a:picLocks noChangeAspect="1"/>
          </p:cNvPicPr>
          <p:nvPr/>
        </p:nvPicPr>
        <p:blipFill>
          <a:blip r:embed="rId4"/>
          <a:stretch>
            <a:fillRect/>
          </a:stretch>
        </p:blipFill>
        <p:spPr>
          <a:xfrm>
            <a:off x="1244193" y="2461477"/>
            <a:ext cx="4292821" cy="1968601"/>
          </a:xfrm>
          <a:prstGeom prst="rect">
            <a:avLst/>
          </a:prstGeom>
        </p:spPr>
      </p:pic>
      <p:pic>
        <p:nvPicPr>
          <p:cNvPr id="14" name="Picture 13">
            <a:extLst>
              <a:ext uri="{FF2B5EF4-FFF2-40B4-BE49-F238E27FC236}">
                <a16:creationId xmlns:a16="http://schemas.microsoft.com/office/drawing/2014/main" id="{D50521BD-2023-45AF-B599-88DFB46A90B4}"/>
              </a:ext>
            </a:extLst>
          </p:cNvPr>
          <p:cNvPicPr>
            <a:picLocks noChangeAspect="1"/>
          </p:cNvPicPr>
          <p:nvPr/>
        </p:nvPicPr>
        <p:blipFill>
          <a:blip r:embed="rId5"/>
          <a:stretch>
            <a:fillRect/>
          </a:stretch>
        </p:blipFill>
        <p:spPr>
          <a:xfrm>
            <a:off x="3954243" y="2602007"/>
            <a:ext cx="2476627" cy="1397072"/>
          </a:xfrm>
          <a:prstGeom prst="rect">
            <a:avLst/>
          </a:prstGeom>
        </p:spPr>
      </p:pic>
      <p:cxnSp>
        <p:nvCxnSpPr>
          <p:cNvPr id="16" name="Straight Arrow Connector 15">
            <a:extLst>
              <a:ext uri="{FF2B5EF4-FFF2-40B4-BE49-F238E27FC236}">
                <a16:creationId xmlns:a16="http://schemas.microsoft.com/office/drawing/2014/main" id="{A54460F7-496F-412C-AE7B-BBDF22657C67}"/>
              </a:ext>
            </a:extLst>
          </p:cNvPr>
          <p:cNvCxnSpPr>
            <a:cxnSpLocks/>
          </p:cNvCxnSpPr>
          <p:nvPr/>
        </p:nvCxnSpPr>
        <p:spPr>
          <a:xfrm flipH="1">
            <a:off x="1887523" y="2994344"/>
            <a:ext cx="2165759" cy="1221311"/>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32857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40F02C1-B36D-40E8-B7ED-D0998F0F73EF}"/>
              </a:ext>
            </a:extLst>
          </p:cNvPr>
          <p:cNvPicPr>
            <a:picLocks noChangeAspect="1"/>
          </p:cNvPicPr>
          <p:nvPr/>
        </p:nvPicPr>
        <p:blipFill>
          <a:blip r:embed="rId2"/>
          <a:stretch>
            <a:fillRect/>
          </a:stretch>
        </p:blipFill>
        <p:spPr>
          <a:xfrm>
            <a:off x="571500" y="1319212"/>
            <a:ext cx="11049000" cy="4219575"/>
          </a:xfrm>
          <a:prstGeom prst="rect">
            <a:avLst/>
          </a:prstGeom>
        </p:spPr>
      </p:pic>
      <p:sp>
        <p:nvSpPr>
          <p:cNvPr id="6" name="TextBox 5">
            <a:extLst>
              <a:ext uri="{FF2B5EF4-FFF2-40B4-BE49-F238E27FC236}">
                <a16:creationId xmlns:a16="http://schemas.microsoft.com/office/drawing/2014/main" id="{0783BBB4-A4A4-48F6-AB7C-17596DFBC001}"/>
              </a:ext>
            </a:extLst>
          </p:cNvPr>
          <p:cNvSpPr txBox="1"/>
          <p:nvPr/>
        </p:nvSpPr>
        <p:spPr>
          <a:xfrm>
            <a:off x="5044580" y="4353886"/>
            <a:ext cx="1633057" cy="369116"/>
          </a:xfrm>
          <a:prstGeom prst="rect">
            <a:avLst/>
          </a:prstGeom>
          <a:solidFill>
            <a:schemeClr val="accent6">
              <a:lumMod val="60000"/>
              <a:lumOff val="40000"/>
            </a:schemeClr>
          </a:solidFill>
          <a:ln w="19050">
            <a:solidFill>
              <a:schemeClr val="accent5">
                <a:lumMod val="50000"/>
              </a:schemeClr>
            </a:solidFill>
          </a:ln>
        </p:spPr>
        <p:txBody>
          <a:bodyPr wrap="square" rtlCol="0">
            <a:spAutoFit/>
          </a:bodyPr>
          <a:lstStyle/>
          <a:p>
            <a:r>
              <a:rPr lang="es-DO" dirty="0"/>
              <a:t>Cursor position</a:t>
            </a:r>
          </a:p>
        </p:txBody>
      </p:sp>
      <p:sp>
        <p:nvSpPr>
          <p:cNvPr id="7" name="Arrow: Up 6">
            <a:extLst>
              <a:ext uri="{FF2B5EF4-FFF2-40B4-BE49-F238E27FC236}">
                <a16:creationId xmlns:a16="http://schemas.microsoft.com/office/drawing/2014/main" id="{49FB1A3E-E4FD-4CD5-B1DD-74F1292FA428}"/>
              </a:ext>
            </a:extLst>
          </p:cNvPr>
          <p:cNvSpPr/>
          <p:nvPr/>
        </p:nvSpPr>
        <p:spPr>
          <a:xfrm>
            <a:off x="6350466" y="3238150"/>
            <a:ext cx="436228" cy="1124125"/>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8" name="Heptagon 7">
            <a:extLst>
              <a:ext uri="{FF2B5EF4-FFF2-40B4-BE49-F238E27FC236}">
                <a16:creationId xmlns:a16="http://schemas.microsoft.com/office/drawing/2014/main" id="{05668FA2-65A9-455F-AFB6-915D0E583836}"/>
              </a:ext>
            </a:extLst>
          </p:cNvPr>
          <p:cNvSpPr/>
          <p:nvPr/>
        </p:nvSpPr>
        <p:spPr>
          <a:xfrm>
            <a:off x="4605556" y="4353886"/>
            <a:ext cx="436228" cy="369116"/>
          </a:xfrm>
          <a:prstGeom prst="heptagon">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DO" sz="2000" dirty="0">
                <a:solidFill>
                  <a:schemeClr val="tx1"/>
                </a:solidFill>
              </a:rPr>
              <a:t>1</a:t>
            </a:r>
          </a:p>
        </p:txBody>
      </p:sp>
      <p:sp>
        <p:nvSpPr>
          <p:cNvPr id="15" name="Heptagon 14">
            <a:extLst>
              <a:ext uri="{FF2B5EF4-FFF2-40B4-BE49-F238E27FC236}">
                <a16:creationId xmlns:a16="http://schemas.microsoft.com/office/drawing/2014/main" id="{7F21BCF7-974F-47EF-981C-DD8452F2C41B}"/>
              </a:ext>
            </a:extLst>
          </p:cNvPr>
          <p:cNvSpPr/>
          <p:nvPr/>
        </p:nvSpPr>
        <p:spPr>
          <a:xfrm>
            <a:off x="8121941" y="1319212"/>
            <a:ext cx="436228" cy="369116"/>
          </a:xfrm>
          <a:prstGeom prst="heptagon">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DO" sz="2000" dirty="0">
                <a:solidFill>
                  <a:schemeClr val="tx1"/>
                </a:solidFill>
              </a:rPr>
              <a:t>2</a:t>
            </a:r>
          </a:p>
        </p:txBody>
      </p:sp>
      <p:sp>
        <p:nvSpPr>
          <p:cNvPr id="9" name="TextBox 8">
            <a:extLst>
              <a:ext uri="{FF2B5EF4-FFF2-40B4-BE49-F238E27FC236}">
                <a16:creationId xmlns:a16="http://schemas.microsoft.com/office/drawing/2014/main" id="{1C7B5582-F551-460C-80DF-3278DEBC2249}"/>
              </a:ext>
            </a:extLst>
          </p:cNvPr>
          <p:cNvSpPr txBox="1"/>
          <p:nvPr/>
        </p:nvSpPr>
        <p:spPr>
          <a:xfrm>
            <a:off x="1323189" y="4236440"/>
            <a:ext cx="2477024" cy="400110"/>
          </a:xfrm>
          <a:prstGeom prst="rect">
            <a:avLst/>
          </a:prstGeom>
          <a:solidFill>
            <a:schemeClr val="accent6">
              <a:lumMod val="60000"/>
              <a:lumOff val="40000"/>
            </a:schemeClr>
          </a:solidFill>
          <a:ln w="19050">
            <a:solidFill>
              <a:schemeClr val="accent5">
                <a:lumMod val="50000"/>
              </a:schemeClr>
            </a:solidFill>
          </a:ln>
        </p:spPr>
        <p:txBody>
          <a:bodyPr wrap="square" rtlCol="0">
            <a:spAutoFit/>
          </a:bodyPr>
          <a:lstStyle/>
          <a:p>
            <a:r>
              <a:rPr lang="en-US" sz="2000" dirty="0"/>
              <a:t>A line will be inserted</a:t>
            </a:r>
          </a:p>
        </p:txBody>
      </p:sp>
      <p:sp>
        <p:nvSpPr>
          <p:cNvPr id="12" name="Arrow: Curved Down 11">
            <a:extLst>
              <a:ext uri="{FF2B5EF4-FFF2-40B4-BE49-F238E27FC236}">
                <a16:creationId xmlns:a16="http://schemas.microsoft.com/office/drawing/2014/main" id="{4FB7E27E-C6E5-471E-B0B1-0C609CFCE1CA}"/>
              </a:ext>
            </a:extLst>
          </p:cNvPr>
          <p:cNvSpPr/>
          <p:nvPr/>
        </p:nvSpPr>
        <p:spPr>
          <a:xfrm rot="16200000">
            <a:off x="-395418" y="3169902"/>
            <a:ext cx="1770079" cy="933451"/>
          </a:xfrm>
          <a:prstGeom prst="curved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solidFill>
                <a:schemeClr val="tx1"/>
              </a:solidFill>
            </a:endParaRPr>
          </a:p>
        </p:txBody>
      </p:sp>
      <p:sp>
        <p:nvSpPr>
          <p:cNvPr id="17" name="Heptagon 16">
            <a:extLst>
              <a:ext uri="{FF2B5EF4-FFF2-40B4-BE49-F238E27FC236}">
                <a16:creationId xmlns:a16="http://schemas.microsoft.com/office/drawing/2014/main" id="{8A0FB5A7-426E-4C0E-A7D5-2AE971C79946}"/>
              </a:ext>
            </a:extLst>
          </p:cNvPr>
          <p:cNvSpPr/>
          <p:nvPr/>
        </p:nvSpPr>
        <p:spPr>
          <a:xfrm>
            <a:off x="886961" y="4236440"/>
            <a:ext cx="436228" cy="369116"/>
          </a:xfrm>
          <a:prstGeom prst="heptagon">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DO" sz="2000" dirty="0">
                <a:solidFill>
                  <a:schemeClr val="tx1"/>
                </a:solidFill>
              </a:rPr>
              <a:t>3</a:t>
            </a:r>
          </a:p>
        </p:txBody>
      </p:sp>
    </p:spTree>
    <p:extLst>
      <p:ext uri="{BB962C8B-B14F-4D97-AF65-F5344CB8AC3E}">
        <p14:creationId xmlns:p14="http://schemas.microsoft.com/office/powerpoint/2010/main" val="12432550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9A33EE6-F5B5-447C-B4D6-99FFF85B1E1B}"/>
              </a:ext>
            </a:extLst>
          </p:cNvPr>
          <p:cNvPicPr>
            <a:picLocks noChangeAspect="1"/>
          </p:cNvPicPr>
          <p:nvPr/>
        </p:nvPicPr>
        <p:blipFill>
          <a:blip r:embed="rId2"/>
          <a:stretch>
            <a:fillRect/>
          </a:stretch>
        </p:blipFill>
        <p:spPr>
          <a:xfrm>
            <a:off x="4225829" y="2720938"/>
            <a:ext cx="3740342" cy="1416123"/>
          </a:xfrm>
          <a:prstGeom prst="rect">
            <a:avLst/>
          </a:prstGeom>
        </p:spPr>
      </p:pic>
      <p:cxnSp>
        <p:nvCxnSpPr>
          <p:cNvPr id="8" name="Straight Connector 7">
            <a:extLst>
              <a:ext uri="{FF2B5EF4-FFF2-40B4-BE49-F238E27FC236}">
                <a16:creationId xmlns:a16="http://schemas.microsoft.com/office/drawing/2014/main" id="{80EC66BF-F42D-4F65-9195-CCA0DD79A570}"/>
              </a:ext>
            </a:extLst>
          </p:cNvPr>
          <p:cNvCxnSpPr>
            <a:cxnSpLocks/>
          </p:cNvCxnSpPr>
          <p:nvPr/>
        </p:nvCxnSpPr>
        <p:spPr>
          <a:xfrm>
            <a:off x="4310743" y="2967135"/>
            <a:ext cx="2509507" cy="0"/>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Arrow: Left 8">
            <a:extLst>
              <a:ext uri="{FF2B5EF4-FFF2-40B4-BE49-F238E27FC236}">
                <a16:creationId xmlns:a16="http://schemas.microsoft.com/office/drawing/2014/main" id="{C019A9AF-4529-4B28-874E-08F77B2D4FF7}"/>
              </a:ext>
            </a:extLst>
          </p:cNvPr>
          <p:cNvSpPr/>
          <p:nvPr/>
        </p:nvSpPr>
        <p:spPr>
          <a:xfrm>
            <a:off x="6907474" y="2720938"/>
            <a:ext cx="738231" cy="315877"/>
          </a:xfrm>
          <a:prstGeom prst="lef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1730468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B76134CB-90D5-457E-8FFB-6D88DF8EC396}"/>
              </a:ext>
            </a:extLst>
          </p:cNvPr>
          <p:cNvSpPr/>
          <p:nvPr/>
        </p:nvSpPr>
        <p:spPr>
          <a:xfrm>
            <a:off x="7924800" y="1802781"/>
            <a:ext cx="2960239" cy="2246769"/>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38" name="Rectangle 37">
            <a:extLst>
              <a:ext uri="{FF2B5EF4-FFF2-40B4-BE49-F238E27FC236}">
                <a16:creationId xmlns:a16="http://schemas.microsoft.com/office/drawing/2014/main" id="{0D26934D-0593-4A24-89C1-F432EA3C9A22}"/>
              </a:ext>
            </a:extLst>
          </p:cNvPr>
          <p:cNvSpPr/>
          <p:nvPr/>
        </p:nvSpPr>
        <p:spPr>
          <a:xfrm>
            <a:off x="2381774" y="1792933"/>
            <a:ext cx="1143000" cy="2246769"/>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36" name="Rectangle 35">
            <a:extLst>
              <a:ext uri="{FF2B5EF4-FFF2-40B4-BE49-F238E27FC236}">
                <a16:creationId xmlns:a16="http://schemas.microsoft.com/office/drawing/2014/main" id="{AC719DD5-A584-4A2F-BE58-61391EB2475C}"/>
              </a:ext>
            </a:extLst>
          </p:cNvPr>
          <p:cNvSpPr/>
          <p:nvPr/>
        </p:nvSpPr>
        <p:spPr>
          <a:xfrm>
            <a:off x="2390862" y="958864"/>
            <a:ext cx="1345436" cy="52322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6" name="Picture 5">
            <a:extLst>
              <a:ext uri="{FF2B5EF4-FFF2-40B4-BE49-F238E27FC236}">
                <a16:creationId xmlns:a16="http://schemas.microsoft.com/office/drawing/2014/main" id="{F163B032-C9BC-4290-A38B-94F3B434DD77}"/>
              </a:ext>
            </a:extLst>
          </p:cNvPr>
          <p:cNvPicPr>
            <a:picLocks noChangeAspect="1"/>
          </p:cNvPicPr>
          <p:nvPr/>
        </p:nvPicPr>
        <p:blipFill>
          <a:blip r:embed="rId2"/>
          <a:stretch>
            <a:fillRect/>
          </a:stretch>
        </p:blipFill>
        <p:spPr>
          <a:xfrm>
            <a:off x="2362200" y="533400"/>
            <a:ext cx="8526710" cy="425464"/>
          </a:xfrm>
          <a:prstGeom prst="rect">
            <a:avLst/>
          </a:prstGeom>
        </p:spPr>
      </p:pic>
      <p:pic>
        <p:nvPicPr>
          <p:cNvPr id="18" name="Picture 17">
            <a:extLst>
              <a:ext uri="{FF2B5EF4-FFF2-40B4-BE49-F238E27FC236}">
                <a16:creationId xmlns:a16="http://schemas.microsoft.com/office/drawing/2014/main" id="{A57ABBDB-9EDF-433B-86F4-14D2934877F5}"/>
              </a:ext>
            </a:extLst>
          </p:cNvPr>
          <p:cNvPicPr>
            <a:picLocks noChangeAspect="1"/>
          </p:cNvPicPr>
          <p:nvPr/>
        </p:nvPicPr>
        <p:blipFill>
          <a:blip r:embed="rId3"/>
          <a:stretch>
            <a:fillRect/>
          </a:stretch>
        </p:blipFill>
        <p:spPr>
          <a:xfrm>
            <a:off x="2713119" y="1020713"/>
            <a:ext cx="721315" cy="403352"/>
          </a:xfrm>
          <a:prstGeom prst="rect">
            <a:avLst/>
          </a:prstGeom>
        </p:spPr>
      </p:pic>
      <p:pic>
        <p:nvPicPr>
          <p:cNvPr id="20" name="Picture 19">
            <a:extLst>
              <a:ext uri="{FF2B5EF4-FFF2-40B4-BE49-F238E27FC236}">
                <a16:creationId xmlns:a16="http://schemas.microsoft.com/office/drawing/2014/main" id="{47B94240-39F5-4149-8452-1882F563DB5F}"/>
              </a:ext>
            </a:extLst>
          </p:cNvPr>
          <p:cNvPicPr>
            <a:picLocks noChangeAspect="1"/>
          </p:cNvPicPr>
          <p:nvPr/>
        </p:nvPicPr>
        <p:blipFill>
          <a:blip r:embed="rId4"/>
          <a:stretch>
            <a:fillRect/>
          </a:stretch>
        </p:blipFill>
        <p:spPr>
          <a:xfrm>
            <a:off x="2527798" y="1808738"/>
            <a:ext cx="928759" cy="445333"/>
          </a:xfrm>
          <a:prstGeom prst="rect">
            <a:avLst/>
          </a:prstGeom>
        </p:spPr>
      </p:pic>
      <p:sp>
        <p:nvSpPr>
          <p:cNvPr id="37" name="TextBox 36">
            <a:extLst>
              <a:ext uri="{FF2B5EF4-FFF2-40B4-BE49-F238E27FC236}">
                <a16:creationId xmlns:a16="http://schemas.microsoft.com/office/drawing/2014/main" id="{9387A0BE-11A7-447A-BE23-83F674AB14CE}"/>
              </a:ext>
            </a:extLst>
          </p:cNvPr>
          <p:cNvSpPr txBox="1"/>
          <p:nvPr/>
        </p:nvSpPr>
        <p:spPr>
          <a:xfrm>
            <a:off x="3533862" y="958864"/>
            <a:ext cx="7355048" cy="523220"/>
          </a:xfrm>
          <a:prstGeom prst="rect">
            <a:avLst/>
          </a:prstGeom>
          <a:solidFill>
            <a:schemeClr val="accent1">
              <a:lumMod val="20000"/>
              <a:lumOff val="80000"/>
            </a:schemeClr>
          </a:solidFill>
          <a:ln w="9525">
            <a:solidFill>
              <a:schemeClr val="tx1"/>
            </a:solidFill>
          </a:ln>
        </p:spPr>
        <p:txBody>
          <a:bodyPr wrap="square" rtlCol="0">
            <a:spAutoFit/>
          </a:bodyPr>
          <a:lstStyle/>
          <a:p>
            <a:r>
              <a:rPr lang="en-US" sz="1400" dirty="0">
                <a:effectLst/>
                <a:latin typeface="Calibri" panose="020F0502020204030204" pitchFamily="34" charset="0"/>
                <a:ea typeface="Times New Roman" panose="02020603050405020304" pitchFamily="18" charset="0"/>
                <a:cs typeface="DaunPenh" panose="01010101010101010101" pitchFamily="2" charset="0"/>
              </a:rPr>
              <a:t>By pressing this button, a message with the last day date of the application (.</a:t>
            </a:r>
            <a:r>
              <a:rPr lang="en-US" sz="1400" dirty="0" err="1">
                <a:effectLst/>
                <a:latin typeface="Calibri" panose="020F0502020204030204" pitchFamily="34" charset="0"/>
                <a:ea typeface="Times New Roman" panose="02020603050405020304" pitchFamily="18" charset="0"/>
                <a:cs typeface="DaunPenh" panose="01010101010101010101" pitchFamily="2" charset="0"/>
              </a:rPr>
              <a:t>apc</a:t>
            </a:r>
            <a:r>
              <a:rPr lang="en-US" sz="1400" dirty="0">
                <a:effectLst/>
                <a:latin typeface="Calibri" panose="020F0502020204030204" pitchFamily="34" charset="0"/>
                <a:ea typeface="Times New Roman" panose="02020603050405020304" pitchFamily="18" charset="0"/>
                <a:cs typeface="DaunPenh" panose="01010101010101010101" pitchFamily="2" charset="0"/>
              </a:rPr>
              <a:t>) file will show. This help to know if the machine has the last updated programs. </a:t>
            </a:r>
          </a:p>
        </p:txBody>
      </p:sp>
      <p:sp>
        <p:nvSpPr>
          <p:cNvPr id="39" name="TextBox 38">
            <a:extLst>
              <a:ext uri="{FF2B5EF4-FFF2-40B4-BE49-F238E27FC236}">
                <a16:creationId xmlns:a16="http://schemas.microsoft.com/office/drawing/2014/main" id="{F062B89C-50E0-4F3A-9EEE-996D6D6CD85E}"/>
              </a:ext>
            </a:extLst>
          </p:cNvPr>
          <p:cNvSpPr txBox="1"/>
          <p:nvPr/>
        </p:nvSpPr>
        <p:spPr>
          <a:xfrm>
            <a:off x="3524774" y="1792934"/>
            <a:ext cx="4400026" cy="2246769"/>
          </a:xfrm>
          <a:prstGeom prst="rect">
            <a:avLst/>
          </a:prstGeom>
          <a:solidFill>
            <a:schemeClr val="accent1">
              <a:lumMod val="20000"/>
              <a:lumOff val="80000"/>
            </a:schemeClr>
          </a:solidFill>
          <a:ln w="9525">
            <a:solidFill>
              <a:schemeClr val="tx1"/>
            </a:solidFill>
          </a:ln>
        </p:spPr>
        <p:txBody>
          <a:bodyPr wrap="square" rtlCol="0">
            <a:spAutoFit/>
          </a:bodyPr>
          <a:lstStyle/>
          <a:p>
            <a:r>
              <a:rPr lang="en-US" sz="1400" dirty="0">
                <a:effectLst/>
                <a:latin typeface="Calibri" panose="020F0502020204030204" pitchFamily="34" charset="0"/>
                <a:ea typeface="Times New Roman" panose="02020603050405020304" pitchFamily="18" charset="0"/>
                <a:cs typeface="DaunPenh" panose="01010101010101010101" pitchFamily="2" charset="0"/>
              </a:rPr>
              <a:t>By pressing this button, the system will display a list of all the sections of the main dictionary/questionnaire</a:t>
            </a:r>
            <a:r>
              <a:rPr lang="en-US" sz="1400" dirty="0">
                <a:latin typeface="Calibri" panose="020F0502020204030204" pitchFamily="34" charset="0"/>
                <a:ea typeface="Times New Roman" panose="02020603050405020304" pitchFamily="18" charset="0"/>
                <a:cs typeface="DaunPenh" panose="01010101010101010101" pitchFamily="2" charset="0"/>
              </a:rPr>
              <a:t>. This is a “Go to” button. Clicking on a section will take the cursor to the first field of the section, if data has been entered up to that section.</a:t>
            </a:r>
          </a:p>
          <a:p>
            <a:endParaRPr lang="en-US" sz="1400" dirty="0">
              <a:latin typeface="Calibri" panose="020F0502020204030204" pitchFamily="34" charset="0"/>
              <a:ea typeface="Times New Roman" panose="02020603050405020304" pitchFamily="18"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p:txBody>
      </p:sp>
      <p:pic>
        <p:nvPicPr>
          <p:cNvPr id="7" name="Picture 6">
            <a:extLst>
              <a:ext uri="{FF2B5EF4-FFF2-40B4-BE49-F238E27FC236}">
                <a16:creationId xmlns:a16="http://schemas.microsoft.com/office/drawing/2014/main" id="{C6703AC5-6B33-452B-9FD9-DAEADBD79BCB}"/>
              </a:ext>
            </a:extLst>
          </p:cNvPr>
          <p:cNvPicPr>
            <a:picLocks noChangeAspect="1"/>
          </p:cNvPicPr>
          <p:nvPr/>
        </p:nvPicPr>
        <p:blipFill>
          <a:blip r:embed="rId5"/>
          <a:stretch>
            <a:fillRect/>
          </a:stretch>
        </p:blipFill>
        <p:spPr>
          <a:xfrm>
            <a:off x="8039960" y="1846288"/>
            <a:ext cx="2667000" cy="2140060"/>
          </a:xfrm>
          <a:prstGeom prst="rect">
            <a:avLst/>
          </a:prstGeom>
        </p:spPr>
      </p:pic>
    </p:spTree>
    <p:extLst>
      <p:ext uri="{BB962C8B-B14F-4D97-AF65-F5344CB8AC3E}">
        <p14:creationId xmlns:p14="http://schemas.microsoft.com/office/powerpoint/2010/main" val="204643380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B5E68C-8F08-41C3-886B-9845FE553557}"/>
              </a:ext>
            </a:extLst>
          </p:cNvPr>
          <p:cNvPicPr>
            <a:picLocks noChangeAspect="1"/>
          </p:cNvPicPr>
          <p:nvPr/>
        </p:nvPicPr>
        <p:blipFill>
          <a:blip r:embed="rId2"/>
          <a:stretch>
            <a:fillRect/>
          </a:stretch>
        </p:blipFill>
        <p:spPr>
          <a:xfrm>
            <a:off x="771525" y="1319212"/>
            <a:ext cx="10648950" cy="4219575"/>
          </a:xfrm>
          <a:prstGeom prst="rect">
            <a:avLst/>
          </a:prstGeom>
        </p:spPr>
      </p:pic>
    </p:spTree>
    <p:extLst>
      <p:ext uri="{BB962C8B-B14F-4D97-AF65-F5344CB8AC3E}">
        <p14:creationId xmlns:p14="http://schemas.microsoft.com/office/powerpoint/2010/main" val="29682036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409FC0-5C23-4D2E-9CCC-55A9EB623B3D}"/>
              </a:ext>
            </a:extLst>
          </p:cNvPr>
          <p:cNvPicPr>
            <a:picLocks noChangeAspect="1"/>
          </p:cNvPicPr>
          <p:nvPr/>
        </p:nvPicPr>
        <p:blipFill>
          <a:blip r:embed="rId2"/>
          <a:stretch>
            <a:fillRect/>
          </a:stretch>
        </p:blipFill>
        <p:spPr>
          <a:xfrm>
            <a:off x="1190625" y="1295400"/>
            <a:ext cx="9810750" cy="4267200"/>
          </a:xfrm>
          <a:prstGeom prst="rect">
            <a:avLst/>
          </a:prstGeom>
        </p:spPr>
      </p:pic>
    </p:spTree>
    <p:extLst>
      <p:ext uri="{BB962C8B-B14F-4D97-AF65-F5344CB8AC3E}">
        <p14:creationId xmlns:p14="http://schemas.microsoft.com/office/powerpoint/2010/main" val="348689011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B80E281-E488-4346-B9A4-38C0E26C279F}"/>
              </a:ext>
            </a:extLst>
          </p:cNvPr>
          <p:cNvPicPr>
            <a:picLocks noChangeAspect="1"/>
          </p:cNvPicPr>
          <p:nvPr/>
        </p:nvPicPr>
        <p:blipFill>
          <a:blip r:embed="rId2"/>
          <a:stretch>
            <a:fillRect/>
          </a:stretch>
        </p:blipFill>
        <p:spPr>
          <a:xfrm>
            <a:off x="827463" y="77703"/>
            <a:ext cx="7150467" cy="2292468"/>
          </a:xfrm>
          <a:prstGeom prst="rect">
            <a:avLst/>
          </a:prstGeom>
        </p:spPr>
      </p:pic>
      <p:pic>
        <p:nvPicPr>
          <p:cNvPr id="5" name="Picture 4">
            <a:extLst>
              <a:ext uri="{FF2B5EF4-FFF2-40B4-BE49-F238E27FC236}">
                <a16:creationId xmlns:a16="http://schemas.microsoft.com/office/drawing/2014/main" id="{EED11A5C-0AAD-4F4C-8202-A086E0E97219}"/>
              </a:ext>
            </a:extLst>
          </p:cNvPr>
          <p:cNvPicPr>
            <a:picLocks noChangeAspect="1"/>
          </p:cNvPicPr>
          <p:nvPr/>
        </p:nvPicPr>
        <p:blipFill>
          <a:blip r:embed="rId3"/>
          <a:stretch>
            <a:fillRect/>
          </a:stretch>
        </p:blipFill>
        <p:spPr>
          <a:xfrm>
            <a:off x="9770254" y="1789246"/>
            <a:ext cx="901746" cy="958899"/>
          </a:xfrm>
          <a:prstGeom prst="rect">
            <a:avLst/>
          </a:prstGeom>
        </p:spPr>
      </p:pic>
      <p:pic>
        <p:nvPicPr>
          <p:cNvPr id="15" name="Picture 14">
            <a:extLst>
              <a:ext uri="{FF2B5EF4-FFF2-40B4-BE49-F238E27FC236}">
                <a16:creationId xmlns:a16="http://schemas.microsoft.com/office/drawing/2014/main" id="{18CBCC08-2A7A-4035-9F0D-AE0D041C60E4}"/>
              </a:ext>
            </a:extLst>
          </p:cNvPr>
          <p:cNvPicPr>
            <a:picLocks noChangeAspect="1"/>
          </p:cNvPicPr>
          <p:nvPr/>
        </p:nvPicPr>
        <p:blipFill>
          <a:blip r:embed="rId4"/>
          <a:stretch>
            <a:fillRect/>
          </a:stretch>
        </p:blipFill>
        <p:spPr>
          <a:xfrm>
            <a:off x="1066801" y="3018264"/>
            <a:ext cx="7106015" cy="2101958"/>
          </a:xfrm>
          <a:prstGeom prst="rect">
            <a:avLst/>
          </a:prstGeom>
        </p:spPr>
      </p:pic>
    </p:spTree>
    <p:extLst>
      <p:ext uri="{BB962C8B-B14F-4D97-AF65-F5344CB8AC3E}">
        <p14:creationId xmlns:p14="http://schemas.microsoft.com/office/powerpoint/2010/main" val="4213181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ED11A5C-0AAD-4F4C-8202-A086E0E97219}"/>
              </a:ext>
            </a:extLst>
          </p:cNvPr>
          <p:cNvPicPr>
            <a:picLocks noChangeAspect="1"/>
          </p:cNvPicPr>
          <p:nvPr/>
        </p:nvPicPr>
        <p:blipFill>
          <a:blip r:embed="rId2"/>
          <a:stretch>
            <a:fillRect/>
          </a:stretch>
        </p:blipFill>
        <p:spPr>
          <a:xfrm>
            <a:off x="9770254" y="1789246"/>
            <a:ext cx="901746" cy="958899"/>
          </a:xfrm>
          <a:prstGeom prst="rect">
            <a:avLst/>
          </a:prstGeom>
        </p:spPr>
      </p:pic>
      <p:pic>
        <p:nvPicPr>
          <p:cNvPr id="4" name="Picture 3">
            <a:extLst>
              <a:ext uri="{FF2B5EF4-FFF2-40B4-BE49-F238E27FC236}">
                <a16:creationId xmlns:a16="http://schemas.microsoft.com/office/drawing/2014/main" id="{C95F6387-AB6E-44E7-9996-BD72CB5E5727}"/>
              </a:ext>
            </a:extLst>
          </p:cNvPr>
          <p:cNvPicPr>
            <a:picLocks noChangeAspect="1"/>
          </p:cNvPicPr>
          <p:nvPr/>
        </p:nvPicPr>
        <p:blipFill>
          <a:blip r:embed="rId3"/>
          <a:stretch>
            <a:fillRect/>
          </a:stretch>
        </p:blipFill>
        <p:spPr>
          <a:xfrm>
            <a:off x="1015927" y="562862"/>
            <a:ext cx="2844946" cy="768389"/>
          </a:xfrm>
          <a:prstGeom prst="rect">
            <a:avLst/>
          </a:prstGeom>
        </p:spPr>
      </p:pic>
      <p:pic>
        <p:nvPicPr>
          <p:cNvPr id="7" name="Picture 6">
            <a:extLst>
              <a:ext uri="{FF2B5EF4-FFF2-40B4-BE49-F238E27FC236}">
                <a16:creationId xmlns:a16="http://schemas.microsoft.com/office/drawing/2014/main" id="{E7773C3D-8D61-4CB3-9DFA-D03FEB116D20}"/>
              </a:ext>
            </a:extLst>
          </p:cNvPr>
          <p:cNvPicPr>
            <a:picLocks noChangeAspect="1"/>
          </p:cNvPicPr>
          <p:nvPr/>
        </p:nvPicPr>
        <p:blipFill>
          <a:blip r:embed="rId4"/>
          <a:stretch>
            <a:fillRect/>
          </a:stretch>
        </p:blipFill>
        <p:spPr>
          <a:xfrm>
            <a:off x="2549608" y="2133533"/>
            <a:ext cx="4330923" cy="2590933"/>
          </a:xfrm>
          <a:prstGeom prst="rect">
            <a:avLst/>
          </a:prstGeom>
        </p:spPr>
      </p:pic>
      <p:sp>
        <p:nvSpPr>
          <p:cNvPr id="9" name="Rectangle 8">
            <a:extLst>
              <a:ext uri="{FF2B5EF4-FFF2-40B4-BE49-F238E27FC236}">
                <a16:creationId xmlns:a16="http://schemas.microsoft.com/office/drawing/2014/main" id="{7A258FCA-9D43-4B4B-8F4B-7AC21D27CC8B}"/>
              </a:ext>
            </a:extLst>
          </p:cNvPr>
          <p:cNvSpPr/>
          <p:nvPr/>
        </p:nvSpPr>
        <p:spPr>
          <a:xfrm>
            <a:off x="2743200" y="3590488"/>
            <a:ext cx="3967993" cy="352338"/>
          </a:xfrm>
          <a:prstGeom prst="rect">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0" name="Arrow: Up 9">
            <a:extLst>
              <a:ext uri="{FF2B5EF4-FFF2-40B4-BE49-F238E27FC236}">
                <a16:creationId xmlns:a16="http://schemas.microsoft.com/office/drawing/2014/main" id="{BE68664B-19F5-4141-ABFE-B53E29840663}"/>
              </a:ext>
            </a:extLst>
          </p:cNvPr>
          <p:cNvSpPr/>
          <p:nvPr/>
        </p:nvSpPr>
        <p:spPr>
          <a:xfrm>
            <a:off x="5771626" y="3967993"/>
            <a:ext cx="324374" cy="369115"/>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2" name="Picture 11">
            <a:extLst>
              <a:ext uri="{FF2B5EF4-FFF2-40B4-BE49-F238E27FC236}">
                <a16:creationId xmlns:a16="http://schemas.microsoft.com/office/drawing/2014/main" id="{886D8C10-7217-4806-806E-8B607B17F437}"/>
              </a:ext>
            </a:extLst>
          </p:cNvPr>
          <p:cNvPicPr>
            <a:picLocks noChangeAspect="1"/>
          </p:cNvPicPr>
          <p:nvPr/>
        </p:nvPicPr>
        <p:blipFill>
          <a:blip r:embed="rId5"/>
          <a:stretch>
            <a:fillRect/>
          </a:stretch>
        </p:blipFill>
        <p:spPr>
          <a:xfrm>
            <a:off x="7467857" y="3429000"/>
            <a:ext cx="3581584" cy="1663786"/>
          </a:xfrm>
          <a:prstGeom prst="rect">
            <a:avLst/>
          </a:prstGeom>
        </p:spPr>
      </p:pic>
      <p:pic>
        <p:nvPicPr>
          <p:cNvPr id="14" name="Picture 13">
            <a:extLst>
              <a:ext uri="{FF2B5EF4-FFF2-40B4-BE49-F238E27FC236}">
                <a16:creationId xmlns:a16="http://schemas.microsoft.com/office/drawing/2014/main" id="{070818F9-DF10-4C24-996D-3264EE89EB84}"/>
              </a:ext>
            </a:extLst>
          </p:cNvPr>
          <p:cNvPicPr>
            <a:picLocks noChangeAspect="1"/>
          </p:cNvPicPr>
          <p:nvPr/>
        </p:nvPicPr>
        <p:blipFill>
          <a:blip r:embed="rId6"/>
          <a:stretch>
            <a:fillRect/>
          </a:stretch>
        </p:blipFill>
        <p:spPr>
          <a:xfrm>
            <a:off x="5084094" y="5271191"/>
            <a:ext cx="6134415" cy="1416123"/>
          </a:xfrm>
          <a:prstGeom prst="rect">
            <a:avLst/>
          </a:prstGeom>
        </p:spPr>
      </p:pic>
    </p:spTree>
    <p:extLst>
      <p:ext uri="{BB962C8B-B14F-4D97-AF65-F5344CB8AC3E}">
        <p14:creationId xmlns:p14="http://schemas.microsoft.com/office/powerpoint/2010/main" val="127262116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9259F364-097D-45CC-8128-0A5C9D8152D8}"/>
              </a:ext>
            </a:extLst>
          </p:cNvPr>
          <p:cNvPicPr>
            <a:picLocks noChangeAspect="1"/>
          </p:cNvPicPr>
          <p:nvPr/>
        </p:nvPicPr>
        <p:blipFill>
          <a:blip r:embed="rId2"/>
          <a:stretch>
            <a:fillRect/>
          </a:stretch>
        </p:blipFill>
        <p:spPr>
          <a:xfrm>
            <a:off x="6826314" y="2362200"/>
            <a:ext cx="4610100" cy="1699154"/>
          </a:xfrm>
          <a:prstGeom prst="rect">
            <a:avLst/>
          </a:prstGeom>
        </p:spPr>
      </p:pic>
      <p:pic>
        <p:nvPicPr>
          <p:cNvPr id="3" name="Picture 2">
            <a:extLst>
              <a:ext uri="{FF2B5EF4-FFF2-40B4-BE49-F238E27FC236}">
                <a16:creationId xmlns:a16="http://schemas.microsoft.com/office/drawing/2014/main" id="{1067D93E-5434-4467-B2C8-407FBAB663C5}"/>
              </a:ext>
            </a:extLst>
          </p:cNvPr>
          <p:cNvPicPr>
            <a:picLocks noChangeAspect="1"/>
          </p:cNvPicPr>
          <p:nvPr/>
        </p:nvPicPr>
        <p:blipFill>
          <a:blip r:embed="rId3"/>
          <a:stretch>
            <a:fillRect/>
          </a:stretch>
        </p:blipFill>
        <p:spPr>
          <a:xfrm>
            <a:off x="6798324" y="203730"/>
            <a:ext cx="4638090" cy="1988964"/>
          </a:xfrm>
          <a:prstGeom prst="rect">
            <a:avLst/>
          </a:prstGeom>
        </p:spPr>
      </p:pic>
      <p:pic>
        <p:nvPicPr>
          <p:cNvPr id="8" name="Picture 7">
            <a:extLst>
              <a:ext uri="{FF2B5EF4-FFF2-40B4-BE49-F238E27FC236}">
                <a16:creationId xmlns:a16="http://schemas.microsoft.com/office/drawing/2014/main" id="{0B94B4C6-170B-45BA-8291-D1521AA98B8D}"/>
              </a:ext>
            </a:extLst>
          </p:cNvPr>
          <p:cNvPicPr>
            <a:picLocks noChangeAspect="1"/>
          </p:cNvPicPr>
          <p:nvPr/>
        </p:nvPicPr>
        <p:blipFill>
          <a:blip r:embed="rId4"/>
          <a:stretch>
            <a:fillRect/>
          </a:stretch>
        </p:blipFill>
        <p:spPr>
          <a:xfrm>
            <a:off x="301689" y="203729"/>
            <a:ext cx="6524625" cy="3857625"/>
          </a:xfrm>
          <a:prstGeom prst="rect">
            <a:avLst/>
          </a:prstGeom>
        </p:spPr>
      </p:pic>
      <p:pic>
        <p:nvPicPr>
          <p:cNvPr id="13" name="Picture 12">
            <a:extLst>
              <a:ext uri="{FF2B5EF4-FFF2-40B4-BE49-F238E27FC236}">
                <a16:creationId xmlns:a16="http://schemas.microsoft.com/office/drawing/2014/main" id="{80463AEF-FB6E-4F3B-8CFD-0C983D8DEFF5}"/>
              </a:ext>
            </a:extLst>
          </p:cNvPr>
          <p:cNvPicPr>
            <a:picLocks noChangeAspect="1"/>
          </p:cNvPicPr>
          <p:nvPr/>
        </p:nvPicPr>
        <p:blipFill>
          <a:blip r:embed="rId5"/>
          <a:stretch>
            <a:fillRect/>
          </a:stretch>
        </p:blipFill>
        <p:spPr>
          <a:xfrm>
            <a:off x="2830481" y="4671818"/>
            <a:ext cx="9124950" cy="2105025"/>
          </a:xfrm>
          <a:prstGeom prst="rect">
            <a:avLst/>
          </a:prstGeom>
        </p:spPr>
      </p:pic>
      <p:pic>
        <p:nvPicPr>
          <p:cNvPr id="16" name="Picture 15">
            <a:extLst>
              <a:ext uri="{FF2B5EF4-FFF2-40B4-BE49-F238E27FC236}">
                <a16:creationId xmlns:a16="http://schemas.microsoft.com/office/drawing/2014/main" id="{9ECF48FC-554A-41F3-B528-EF90F5680173}"/>
              </a:ext>
            </a:extLst>
          </p:cNvPr>
          <p:cNvPicPr>
            <a:picLocks noChangeAspect="1"/>
          </p:cNvPicPr>
          <p:nvPr/>
        </p:nvPicPr>
        <p:blipFill>
          <a:blip r:embed="rId6"/>
          <a:stretch>
            <a:fillRect/>
          </a:stretch>
        </p:blipFill>
        <p:spPr>
          <a:xfrm>
            <a:off x="755586" y="1903445"/>
            <a:ext cx="6505575" cy="3658669"/>
          </a:xfrm>
          <a:prstGeom prst="rect">
            <a:avLst/>
          </a:prstGeom>
        </p:spPr>
      </p:pic>
    </p:spTree>
    <p:extLst>
      <p:ext uri="{BB962C8B-B14F-4D97-AF65-F5344CB8AC3E}">
        <p14:creationId xmlns:p14="http://schemas.microsoft.com/office/powerpoint/2010/main" val="33422393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9ECF48FC-554A-41F3-B528-EF90F5680173}"/>
              </a:ext>
            </a:extLst>
          </p:cNvPr>
          <p:cNvPicPr>
            <a:picLocks noChangeAspect="1"/>
          </p:cNvPicPr>
          <p:nvPr/>
        </p:nvPicPr>
        <p:blipFill>
          <a:blip r:embed="rId2"/>
          <a:stretch>
            <a:fillRect/>
          </a:stretch>
        </p:blipFill>
        <p:spPr>
          <a:xfrm>
            <a:off x="2304468" y="1147665"/>
            <a:ext cx="6505575" cy="3658669"/>
          </a:xfrm>
          <a:prstGeom prst="rect">
            <a:avLst/>
          </a:prstGeom>
        </p:spPr>
      </p:pic>
      <p:sp>
        <p:nvSpPr>
          <p:cNvPr id="2" name="Arrow: Right 1">
            <a:extLst>
              <a:ext uri="{FF2B5EF4-FFF2-40B4-BE49-F238E27FC236}">
                <a16:creationId xmlns:a16="http://schemas.microsoft.com/office/drawing/2014/main" id="{D072634F-9A12-4CB8-A9DA-ED9F4F082FE5}"/>
              </a:ext>
            </a:extLst>
          </p:cNvPr>
          <p:cNvSpPr/>
          <p:nvPr/>
        </p:nvSpPr>
        <p:spPr>
          <a:xfrm>
            <a:off x="1979802" y="1661791"/>
            <a:ext cx="467279" cy="298579"/>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28626965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Arrow: Right 1">
            <a:extLst>
              <a:ext uri="{FF2B5EF4-FFF2-40B4-BE49-F238E27FC236}">
                <a16:creationId xmlns:a16="http://schemas.microsoft.com/office/drawing/2014/main" id="{D072634F-9A12-4CB8-A9DA-ED9F4F082FE5}"/>
              </a:ext>
            </a:extLst>
          </p:cNvPr>
          <p:cNvSpPr/>
          <p:nvPr/>
        </p:nvSpPr>
        <p:spPr>
          <a:xfrm>
            <a:off x="1979802" y="1661791"/>
            <a:ext cx="467279" cy="298579"/>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4" name="Picture 3">
            <a:extLst>
              <a:ext uri="{FF2B5EF4-FFF2-40B4-BE49-F238E27FC236}">
                <a16:creationId xmlns:a16="http://schemas.microsoft.com/office/drawing/2014/main" id="{F97746ED-F21A-445B-B9F9-A88786D266BD}"/>
              </a:ext>
            </a:extLst>
          </p:cNvPr>
          <p:cNvPicPr>
            <a:picLocks noChangeAspect="1"/>
          </p:cNvPicPr>
          <p:nvPr/>
        </p:nvPicPr>
        <p:blipFill>
          <a:blip r:embed="rId2"/>
          <a:stretch>
            <a:fillRect/>
          </a:stretch>
        </p:blipFill>
        <p:spPr>
          <a:xfrm>
            <a:off x="2057181" y="-142570"/>
            <a:ext cx="9839325" cy="2847975"/>
          </a:xfrm>
          <a:prstGeom prst="rect">
            <a:avLst/>
          </a:prstGeom>
        </p:spPr>
      </p:pic>
      <p:pic>
        <p:nvPicPr>
          <p:cNvPr id="12" name="Picture 11">
            <a:extLst>
              <a:ext uri="{FF2B5EF4-FFF2-40B4-BE49-F238E27FC236}">
                <a16:creationId xmlns:a16="http://schemas.microsoft.com/office/drawing/2014/main" id="{918E3227-6F0C-427C-896F-989B5AD0B181}"/>
              </a:ext>
            </a:extLst>
          </p:cNvPr>
          <p:cNvPicPr>
            <a:picLocks noChangeAspect="1"/>
          </p:cNvPicPr>
          <p:nvPr/>
        </p:nvPicPr>
        <p:blipFill>
          <a:blip r:embed="rId3"/>
          <a:stretch>
            <a:fillRect/>
          </a:stretch>
        </p:blipFill>
        <p:spPr>
          <a:xfrm>
            <a:off x="599507" y="3074812"/>
            <a:ext cx="6429375" cy="2752725"/>
          </a:xfrm>
          <a:prstGeom prst="rect">
            <a:avLst/>
          </a:prstGeom>
        </p:spPr>
      </p:pic>
      <p:pic>
        <p:nvPicPr>
          <p:cNvPr id="10" name="Picture 9">
            <a:extLst>
              <a:ext uri="{FF2B5EF4-FFF2-40B4-BE49-F238E27FC236}">
                <a16:creationId xmlns:a16="http://schemas.microsoft.com/office/drawing/2014/main" id="{3322237A-6ADE-4CF9-9BAB-74460EFE7334}"/>
              </a:ext>
            </a:extLst>
          </p:cNvPr>
          <p:cNvPicPr>
            <a:picLocks noChangeAspect="1"/>
          </p:cNvPicPr>
          <p:nvPr/>
        </p:nvPicPr>
        <p:blipFill>
          <a:blip r:embed="rId4"/>
          <a:stretch>
            <a:fillRect/>
          </a:stretch>
        </p:blipFill>
        <p:spPr>
          <a:xfrm>
            <a:off x="1246245" y="4512604"/>
            <a:ext cx="5572125" cy="1114425"/>
          </a:xfrm>
          <a:prstGeom prst="rect">
            <a:avLst/>
          </a:prstGeom>
        </p:spPr>
      </p:pic>
      <p:sp>
        <p:nvSpPr>
          <p:cNvPr id="13" name="Arrow: Up 12">
            <a:extLst>
              <a:ext uri="{FF2B5EF4-FFF2-40B4-BE49-F238E27FC236}">
                <a16:creationId xmlns:a16="http://schemas.microsoft.com/office/drawing/2014/main" id="{4FBDBF4D-1931-4FDA-A9FA-1693236DE428}"/>
              </a:ext>
            </a:extLst>
          </p:cNvPr>
          <p:cNvSpPr/>
          <p:nvPr/>
        </p:nvSpPr>
        <p:spPr>
          <a:xfrm>
            <a:off x="4899172" y="4509898"/>
            <a:ext cx="587228" cy="461350"/>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4" name="Oval 13">
            <a:extLst>
              <a:ext uri="{FF2B5EF4-FFF2-40B4-BE49-F238E27FC236}">
                <a16:creationId xmlns:a16="http://schemas.microsoft.com/office/drawing/2014/main" id="{4C58BC78-414D-408C-AA0B-E4BB3AAF51BD}"/>
              </a:ext>
            </a:extLst>
          </p:cNvPr>
          <p:cNvSpPr/>
          <p:nvPr/>
        </p:nvSpPr>
        <p:spPr>
          <a:xfrm>
            <a:off x="4295163" y="3894749"/>
            <a:ext cx="1728132" cy="617855"/>
          </a:xfrm>
          <a:prstGeom prst="ellipse">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7" name="Picture 16">
            <a:extLst>
              <a:ext uri="{FF2B5EF4-FFF2-40B4-BE49-F238E27FC236}">
                <a16:creationId xmlns:a16="http://schemas.microsoft.com/office/drawing/2014/main" id="{3F749BD9-B30A-4C86-ABB3-DBB1B48DF625}"/>
              </a:ext>
            </a:extLst>
          </p:cNvPr>
          <p:cNvPicPr>
            <a:picLocks noChangeAspect="1"/>
          </p:cNvPicPr>
          <p:nvPr/>
        </p:nvPicPr>
        <p:blipFill>
          <a:blip r:embed="rId4"/>
          <a:stretch>
            <a:fillRect/>
          </a:stretch>
        </p:blipFill>
        <p:spPr>
          <a:xfrm>
            <a:off x="6163592" y="-142570"/>
            <a:ext cx="5572125" cy="1114425"/>
          </a:xfrm>
          <a:prstGeom prst="rect">
            <a:avLst/>
          </a:prstGeom>
        </p:spPr>
      </p:pic>
    </p:spTree>
    <p:extLst>
      <p:ext uri="{BB962C8B-B14F-4D97-AF65-F5344CB8AC3E}">
        <p14:creationId xmlns:p14="http://schemas.microsoft.com/office/powerpoint/2010/main" val="6212722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506FCA-D85D-45F3-8AF4-6F8D8ED7A917}"/>
              </a:ext>
            </a:extLst>
          </p:cNvPr>
          <p:cNvPicPr>
            <a:picLocks noChangeAspect="1"/>
          </p:cNvPicPr>
          <p:nvPr/>
        </p:nvPicPr>
        <p:blipFill>
          <a:blip r:embed="rId2"/>
          <a:stretch>
            <a:fillRect/>
          </a:stretch>
        </p:blipFill>
        <p:spPr>
          <a:xfrm>
            <a:off x="5342398" y="4672669"/>
            <a:ext cx="5531134" cy="1778091"/>
          </a:xfrm>
          <a:prstGeom prst="rect">
            <a:avLst/>
          </a:prstGeom>
        </p:spPr>
      </p:pic>
      <p:sp>
        <p:nvSpPr>
          <p:cNvPr id="2" name="Arrow: Right 1">
            <a:extLst>
              <a:ext uri="{FF2B5EF4-FFF2-40B4-BE49-F238E27FC236}">
                <a16:creationId xmlns:a16="http://schemas.microsoft.com/office/drawing/2014/main" id="{D072634F-9A12-4CB8-A9DA-ED9F4F082FE5}"/>
              </a:ext>
            </a:extLst>
          </p:cNvPr>
          <p:cNvSpPr/>
          <p:nvPr/>
        </p:nvSpPr>
        <p:spPr>
          <a:xfrm>
            <a:off x="352337" y="4672669"/>
            <a:ext cx="467279" cy="298579"/>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3" name="Arrow: Up 12">
            <a:extLst>
              <a:ext uri="{FF2B5EF4-FFF2-40B4-BE49-F238E27FC236}">
                <a16:creationId xmlns:a16="http://schemas.microsoft.com/office/drawing/2014/main" id="{4FBDBF4D-1931-4FDA-A9FA-1693236DE428}"/>
              </a:ext>
            </a:extLst>
          </p:cNvPr>
          <p:cNvSpPr/>
          <p:nvPr/>
        </p:nvSpPr>
        <p:spPr>
          <a:xfrm>
            <a:off x="1023458" y="5659189"/>
            <a:ext cx="587228" cy="461350"/>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4" name="Oval 13">
            <a:extLst>
              <a:ext uri="{FF2B5EF4-FFF2-40B4-BE49-F238E27FC236}">
                <a16:creationId xmlns:a16="http://schemas.microsoft.com/office/drawing/2014/main" id="{4C58BC78-414D-408C-AA0B-E4BB3AAF51BD}"/>
              </a:ext>
            </a:extLst>
          </p:cNvPr>
          <p:cNvSpPr/>
          <p:nvPr/>
        </p:nvSpPr>
        <p:spPr>
          <a:xfrm>
            <a:off x="419449" y="5044040"/>
            <a:ext cx="1728132" cy="617855"/>
          </a:xfrm>
          <a:prstGeom prst="ellipse">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7" name="Picture 6">
            <a:extLst>
              <a:ext uri="{FF2B5EF4-FFF2-40B4-BE49-F238E27FC236}">
                <a16:creationId xmlns:a16="http://schemas.microsoft.com/office/drawing/2014/main" id="{7F170471-5790-4B87-9261-93E4BF829115}"/>
              </a:ext>
            </a:extLst>
          </p:cNvPr>
          <p:cNvPicPr>
            <a:picLocks noChangeAspect="1"/>
          </p:cNvPicPr>
          <p:nvPr/>
        </p:nvPicPr>
        <p:blipFill>
          <a:blip r:embed="rId3"/>
          <a:stretch>
            <a:fillRect/>
          </a:stretch>
        </p:blipFill>
        <p:spPr>
          <a:xfrm>
            <a:off x="2047147" y="1333511"/>
            <a:ext cx="2248016" cy="2609984"/>
          </a:xfrm>
          <a:prstGeom prst="rect">
            <a:avLst/>
          </a:prstGeom>
        </p:spPr>
      </p:pic>
      <p:sp>
        <p:nvSpPr>
          <p:cNvPr id="8" name="Arrow: Down 7">
            <a:extLst>
              <a:ext uri="{FF2B5EF4-FFF2-40B4-BE49-F238E27FC236}">
                <a16:creationId xmlns:a16="http://schemas.microsoft.com/office/drawing/2014/main" id="{4F54DAC5-EE47-4635-ADB8-6224E3F9B16F}"/>
              </a:ext>
            </a:extLst>
          </p:cNvPr>
          <p:cNvSpPr/>
          <p:nvPr/>
        </p:nvSpPr>
        <p:spPr>
          <a:xfrm>
            <a:off x="8832218" y="4635688"/>
            <a:ext cx="327171" cy="335559"/>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9" name="Arrow: Down 8">
            <a:extLst>
              <a:ext uri="{FF2B5EF4-FFF2-40B4-BE49-F238E27FC236}">
                <a16:creationId xmlns:a16="http://schemas.microsoft.com/office/drawing/2014/main" id="{606D2036-F47B-4216-9055-A0CAE0AF4B08}"/>
              </a:ext>
            </a:extLst>
          </p:cNvPr>
          <p:cNvSpPr/>
          <p:nvPr/>
        </p:nvSpPr>
        <p:spPr>
          <a:xfrm>
            <a:off x="8048963" y="4635689"/>
            <a:ext cx="327171" cy="335559"/>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1" name="Arrow: Down 10">
            <a:extLst>
              <a:ext uri="{FF2B5EF4-FFF2-40B4-BE49-F238E27FC236}">
                <a16:creationId xmlns:a16="http://schemas.microsoft.com/office/drawing/2014/main" id="{B0AF14F2-E036-4A84-8D43-90DD7B4D60D3}"/>
              </a:ext>
            </a:extLst>
          </p:cNvPr>
          <p:cNvSpPr/>
          <p:nvPr/>
        </p:nvSpPr>
        <p:spPr>
          <a:xfrm>
            <a:off x="9525704" y="4635687"/>
            <a:ext cx="327171" cy="335559"/>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6" name="Picture 15">
            <a:extLst>
              <a:ext uri="{FF2B5EF4-FFF2-40B4-BE49-F238E27FC236}">
                <a16:creationId xmlns:a16="http://schemas.microsoft.com/office/drawing/2014/main" id="{03ABAE33-B5DC-47D2-B79A-1D6D7B137F01}"/>
              </a:ext>
            </a:extLst>
          </p:cNvPr>
          <p:cNvPicPr>
            <a:picLocks noChangeAspect="1"/>
          </p:cNvPicPr>
          <p:nvPr/>
        </p:nvPicPr>
        <p:blipFill>
          <a:blip r:embed="rId4"/>
          <a:stretch>
            <a:fillRect/>
          </a:stretch>
        </p:blipFill>
        <p:spPr>
          <a:xfrm>
            <a:off x="4504155" y="1333511"/>
            <a:ext cx="6369377" cy="2609984"/>
          </a:xfrm>
          <a:prstGeom prst="rect">
            <a:avLst/>
          </a:prstGeom>
        </p:spPr>
      </p:pic>
    </p:spTree>
    <p:extLst>
      <p:ext uri="{BB962C8B-B14F-4D97-AF65-F5344CB8AC3E}">
        <p14:creationId xmlns:p14="http://schemas.microsoft.com/office/powerpoint/2010/main" val="239769596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E010FF1-8810-475B-A024-F6A7636A0B39}"/>
              </a:ext>
            </a:extLst>
          </p:cNvPr>
          <p:cNvPicPr>
            <a:picLocks noChangeAspect="1"/>
          </p:cNvPicPr>
          <p:nvPr/>
        </p:nvPicPr>
        <p:blipFill>
          <a:blip r:embed="rId2"/>
          <a:stretch>
            <a:fillRect/>
          </a:stretch>
        </p:blipFill>
        <p:spPr>
          <a:xfrm>
            <a:off x="2806531" y="1790616"/>
            <a:ext cx="6578938" cy="3276768"/>
          </a:xfrm>
          <a:prstGeom prst="rect">
            <a:avLst/>
          </a:prstGeom>
        </p:spPr>
      </p:pic>
      <p:sp>
        <p:nvSpPr>
          <p:cNvPr id="21" name="TextBox 20">
            <a:extLst>
              <a:ext uri="{FF2B5EF4-FFF2-40B4-BE49-F238E27FC236}">
                <a16:creationId xmlns:a16="http://schemas.microsoft.com/office/drawing/2014/main" id="{1F69AB0F-71BC-47AF-A0C8-2B5DD3260044}"/>
              </a:ext>
            </a:extLst>
          </p:cNvPr>
          <p:cNvSpPr txBox="1"/>
          <p:nvPr/>
        </p:nvSpPr>
        <p:spPr>
          <a:xfrm>
            <a:off x="5298632" y="5154968"/>
            <a:ext cx="935371" cy="276999"/>
          </a:xfrm>
          <a:prstGeom prst="rect">
            <a:avLst/>
          </a:prstGeom>
          <a:solidFill>
            <a:schemeClr val="accent6">
              <a:lumMod val="60000"/>
              <a:lumOff val="40000"/>
            </a:schemeClr>
          </a:solidFill>
        </p:spPr>
        <p:txBody>
          <a:bodyPr wrap="square" rtlCol="0">
            <a:spAutoFit/>
          </a:bodyPr>
          <a:lstStyle/>
          <a:p>
            <a:r>
              <a:rPr lang="en-US" sz="1200" dirty="0"/>
              <a:t>Miscarriage</a:t>
            </a:r>
          </a:p>
        </p:txBody>
      </p:sp>
      <p:sp>
        <p:nvSpPr>
          <p:cNvPr id="22" name="TextBox 21">
            <a:extLst>
              <a:ext uri="{FF2B5EF4-FFF2-40B4-BE49-F238E27FC236}">
                <a16:creationId xmlns:a16="http://schemas.microsoft.com/office/drawing/2014/main" id="{5465FF1F-C1B0-4E42-982A-ACF0FDF0D3BF}"/>
              </a:ext>
            </a:extLst>
          </p:cNvPr>
          <p:cNvSpPr txBox="1"/>
          <p:nvPr/>
        </p:nvSpPr>
        <p:spPr>
          <a:xfrm>
            <a:off x="6325300" y="5159097"/>
            <a:ext cx="1342544" cy="461665"/>
          </a:xfrm>
          <a:prstGeom prst="rect">
            <a:avLst/>
          </a:prstGeom>
          <a:solidFill>
            <a:schemeClr val="accent6">
              <a:lumMod val="60000"/>
              <a:lumOff val="40000"/>
            </a:schemeClr>
          </a:solidFill>
        </p:spPr>
        <p:txBody>
          <a:bodyPr wrap="square" rtlCol="0">
            <a:spAutoFit/>
          </a:bodyPr>
          <a:lstStyle/>
          <a:p>
            <a:r>
              <a:rPr lang="en-US" sz="1200" dirty="0"/>
              <a:t>Twin:</a:t>
            </a:r>
          </a:p>
          <a:p>
            <a:r>
              <a:rPr lang="en-US" sz="1200" dirty="0"/>
              <a:t>William &amp; James</a:t>
            </a:r>
          </a:p>
        </p:txBody>
      </p:sp>
      <p:sp>
        <p:nvSpPr>
          <p:cNvPr id="23" name="TextBox 22">
            <a:extLst>
              <a:ext uri="{FF2B5EF4-FFF2-40B4-BE49-F238E27FC236}">
                <a16:creationId xmlns:a16="http://schemas.microsoft.com/office/drawing/2014/main" id="{2A4A238A-8220-4056-BBB0-CA944B02AE0D}"/>
              </a:ext>
            </a:extLst>
          </p:cNvPr>
          <p:cNvSpPr txBox="1"/>
          <p:nvPr/>
        </p:nvSpPr>
        <p:spPr>
          <a:xfrm>
            <a:off x="7752131" y="5154969"/>
            <a:ext cx="1224089" cy="461665"/>
          </a:xfrm>
          <a:prstGeom prst="rect">
            <a:avLst/>
          </a:prstGeom>
          <a:solidFill>
            <a:schemeClr val="accent6">
              <a:lumMod val="60000"/>
              <a:lumOff val="40000"/>
            </a:schemeClr>
          </a:solidFill>
        </p:spPr>
        <p:txBody>
          <a:bodyPr wrap="square" rtlCol="0">
            <a:spAutoFit/>
          </a:bodyPr>
          <a:lstStyle/>
          <a:p>
            <a:r>
              <a:rPr lang="en-US" sz="1200" dirty="0"/>
              <a:t>Twin:</a:t>
            </a:r>
          </a:p>
          <a:p>
            <a:r>
              <a:rPr lang="en-US" sz="1200" dirty="0"/>
              <a:t>Liam &amp; Charlote</a:t>
            </a:r>
          </a:p>
        </p:txBody>
      </p:sp>
      <p:sp>
        <p:nvSpPr>
          <p:cNvPr id="24" name="Arrow: Up 23">
            <a:extLst>
              <a:ext uri="{FF2B5EF4-FFF2-40B4-BE49-F238E27FC236}">
                <a16:creationId xmlns:a16="http://schemas.microsoft.com/office/drawing/2014/main" id="{38B4F439-6AFA-43F9-A940-C7FA66E6F71E}"/>
              </a:ext>
            </a:extLst>
          </p:cNvPr>
          <p:cNvSpPr/>
          <p:nvPr/>
        </p:nvSpPr>
        <p:spPr>
          <a:xfrm>
            <a:off x="5713518" y="5016064"/>
            <a:ext cx="192946" cy="130476"/>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5" name="Arrow: Up 24">
            <a:extLst>
              <a:ext uri="{FF2B5EF4-FFF2-40B4-BE49-F238E27FC236}">
                <a16:creationId xmlns:a16="http://schemas.microsoft.com/office/drawing/2014/main" id="{78BA474A-9DF5-4381-9FDF-6E68F3003CB2}"/>
              </a:ext>
            </a:extLst>
          </p:cNvPr>
          <p:cNvSpPr/>
          <p:nvPr/>
        </p:nvSpPr>
        <p:spPr>
          <a:xfrm>
            <a:off x="6699070" y="5024492"/>
            <a:ext cx="192946" cy="130476"/>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6" name="Arrow: Up 25">
            <a:extLst>
              <a:ext uri="{FF2B5EF4-FFF2-40B4-BE49-F238E27FC236}">
                <a16:creationId xmlns:a16="http://schemas.microsoft.com/office/drawing/2014/main" id="{306EF29A-B1F4-478A-9DC7-2E3925C2CDCD}"/>
              </a:ext>
            </a:extLst>
          </p:cNvPr>
          <p:cNvSpPr/>
          <p:nvPr/>
        </p:nvSpPr>
        <p:spPr>
          <a:xfrm>
            <a:off x="7697250" y="5016064"/>
            <a:ext cx="192946" cy="130476"/>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cxnSp>
        <p:nvCxnSpPr>
          <p:cNvPr id="40" name="Straight Arrow Connector 39">
            <a:extLst>
              <a:ext uri="{FF2B5EF4-FFF2-40B4-BE49-F238E27FC236}">
                <a16:creationId xmlns:a16="http://schemas.microsoft.com/office/drawing/2014/main" id="{855E5649-B1CB-477F-AB6D-3DE4E6495EC5}"/>
              </a:ext>
            </a:extLst>
          </p:cNvPr>
          <p:cNvCxnSpPr>
            <a:cxnSpLocks/>
          </p:cNvCxnSpPr>
          <p:nvPr/>
        </p:nvCxnSpPr>
        <p:spPr>
          <a:xfrm>
            <a:off x="4941116" y="3565321"/>
            <a:ext cx="825201" cy="1367458"/>
          </a:xfrm>
          <a:prstGeom prst="straightConnector1">
            <a:avLst/>
          </a:prstGeom>
          <a:ln w="38100">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49994660-5985-4372-A81A-1AF187F49082}"/>
              </a:ext>
            </a:extLst>
          </p:cNvPr>
          <p:cNvCxnSpPr>
            <a:cxnSpLocks/>
          </p:cNvCxnSpPr>
          <p:nvPr/>
        </p:nvCxnSpPr>
        <p:spPr>
          <a:xfrm>
            <a:off x="5117442" y="3348586"/>
            <a:ext cx="1619400" cy="1575765"/>
          </a:xfrm>
          <a:prstGeom prst="straightConnector1">
            <a:avLst/>
          </a:prstGeom>
          <a:ln w="38100">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434E2194-6992-4C85-AAE5-026DCB997365}"/>
              </a:ext>
            </a:extLst>
          </p:cNvPr>
          <p:cNvCxnSpPr>
            <a:cxnSpLocks/>
          </p:cNvCxnSpPr>
          <p:nvPr/>
        </p:nvCxnSpPr>
        <p:spPr>
          <a:xfrm>
            <a:off x="5270799" y="3140279"/>
            <a:ext cx="2481331" cy="1784072"/>
          </a:xfrm>
          <a:prstGeom prst="straightConnector1">
            <a:avLst/>
          </a:prstGeom>
          <a:ln w="38100">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8" name="Arrow: Down 47">
            <a:extLst>
              <a:ext uri="{FF2B5EF4-FFF2-40B4-BE49-F238E27FC236}">
                <a16:creationId xmlns:a16="http://schemas.microsoft.com/office/drawing/2014/main" id="{77326188-7C96-43C6-8F1C-7B54D64FAAC5}"/>
              </a:ext>
            </a:extLst>
          </p:cNvPr>
          <p:cNvSpPr/>
          <p:nvPr/>
        </p:nvSpPr>
        <p:spPr>
          <a:xfrm>
            <a:off x="6442744" y="1790616"/>
            <a:ext cx="231159" cy="222742"/>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9" name="TextBox 48">
            <a:extLst>
              <a:ext uri="{FF2B5EF4-FFF2-40B4-BE49-F238E27FC236}">
                <a16:creationId xmlns:a16="http://schemas.microsoft.com/office/drawing/2014/main" id="{D30CB133-07A0-496D-86A8-B8FA994E83DE}"/>
              </a:ext>
            </a:extLst>
          </p:cNvPr>
          <p:cNvSpPr txBox="1"/>
          <p:nvPr/>
        </p:nvSpPr>
        <p:spPr>
          <a:xfrm>
            <a:off x="6121167" y="1510715"/>
            <a:ext cx="770849" cy="276999"/>
          </a:xfrm>
          <a:prstGeom prst="rect">
            <a:avLst/>
          </a:prstGeom>
          <a:solidFill>
            <a:schemeClr val="accent6">
              <a:lumMod val="60000"/>
              <a:lumOff val="40000"/>
            </a:schemeClr>
          </a:solidFill>
        </p:spPr>
        <p:txBody>
          <a:bodyPr wrap="square" rtlCol="0">
            <a:spAutoFit/>
          </a:bodyPr>
          <a:lstStyle/>
          <a:p>
            <a:r>
              <a:rPr lang="en-US" sz="1200" dirty="0"/>
              <a:t>Duration</a:t>
            </a:r>
          </a:p>
        </p:txBody>
      </p:sp>
    </p:spTree>
    <p:extLst>
      <p:ext uri="{BB962C8B-B14F-4D97-AF65-F5344CB8AC3E}">
        <p14:creationId xmlns:p14="http://schemas.microsoft.com/office/powerpoint/2010/main" val="22276026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3C9626A-436C-4E03-92D4-3A06CF032DBF}"/>
              </a:ext>
            </a:extLst>
          </p:cNvPr>
          <p:cNvPicPr>
            <a:picLocks noChangeAspect="1"/>
          </p:cNvPicPr>
          <p:nvPr/>
        </p:nvPicPr>
        <p:blipFill>
          <a:blip r:embed="rId2"/>
          <a:stretch>
            <a:fillRect/>
          </a:stretch>
        </p:blipFill>
        <p:spPr>
          <a:xfrm>
            <a:off x="4817457" y="5755595"/>
            <a:ext cx="6045511" cy="476274"/>
          </a:xfrm>
          <a:prstGeom prst="rect">
            <a:avLst/>
          </a:prstGeom>
        </p:spPr>
      </p:pic>
      <p:pic>
        <p:nvPicPr>
          <p:cNvPr id="12" name="Picture 11">
            <a:extLst>
              <a:ext uri="{FF2B5EF4-FFF2-40B4-BE49-F238E27FC236}">
                <a16:creationId xmlns:a16="http://schemas.microsoft.com/office/drawing/2014/main" id="{0CD61D22-EDB8-48CE-84EA-4A0BAA7B59E2}"/>
              </a:ext>
            </a:extLst>
          </p:cNvPr>
          <p:cNvPicPr>
            <a:picLocks noChangeAspect="1"/>
          </p:cNvPicPr>
          <p:nvPr/>
        </p:nvPicPr>
        <p:blipFill>
          <a:blip r:embed="rId3"/>
          <a:stretch>
            <a:fillRect/>
          </a:stretch>
        </p:blipFill>
        <p:spPr>
          <a:xfrm>
            <a:off x="5979966" y="3938154"/>
            <a:ext cx="3892750" cy="1682836"/>
          </a:xfrm>
          <a:prstGeom prst="rect">
            <a:avLst/>
          </a:prstGeom>
        </p:spPr>
      </p:pic>
      <p:cxnSp>
        <p:nvCxnSpPr>
          <p:cNvPr id="43" name="Straight Arrow Connector 42">
            <a:extLst>
              <a:ext uri="{FF2B5EF4-FFF2-40B4-BE49-F238E27FC236}">
                <a16:creationId xmlns:a16="http://schemas.microsoft.com/office/drawing/2014/main" id="{49994660-5985-4372-A81A-1AF187F49082}"/>
              </a:ext>
            </a:extLst>
          </p:cNvPr>
          <p:cNvCxnSpPr>
            <a:cxnSpLocks/>
          </p:cNvCxnSpPr>
          <p:nvPr/>
        </p:nvCxnSpPr>
        <p:spPr>
          <a:xfrm flipH="1">
            <a:off x="5673331" y="4999839"/>
            <a:ext cx="923441" cy="890126"/>
          </a:xfrm>
          <a:prstGeom prst="straightConnector1">
            <a:avLst/>
          </a:prstGeom>
          <a:ln w="38100">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0A74477-30ED-4336-9919-1A8898474595}"/>
              </a:ext>
            </a:extLst>
          </p:cNvPr>
          <p:cNvPicPr>
            <a:picLocks noChangeAspect="1"/>
          </p:cNvPicPr>
          <p:nvPr/>
        </p:nvPicPr>
        <p:blipFill>
          <a:blip r:embed="rId4"/>
          <a:stretch>
            <a:fillRect/>
          </a:stretch>
        </p:blipFill>
        <p:spPr>
          <a:xfrm>
            <a:off x="1630597" y="1143330"/>
            <a:ext cx="2806844" cy="1638384"/>
          </a:xfrm>
          <a:prstGeom prst="rect">
            <a:avLst/>
          </a:prstGeom>
        </p:spPr>
      </p:pic>
      <p:pic>
        <p:nvPicPr>
          <p:cNvPr id="6" name="Picture 5">
            <a:extLst>
              <a:ext uri="{FF2B5EF4-FFF2-40B4-BE49-F238E27FC236}">
                <a16:creationId xmlns:a16="http://schemas.microsoft.com/office/drawing/2014/main" id="{E931405D-E01A-4EEF-9723-32C76792539F}"/>
              </a:ext>
            </a:extLst>
          </p:cNvPr>
          <p:cNvPicPr>
            <a:picLocks noChangeAspect="1"/>
          </p:cNvPicPr>
          <p:nvPr/>
        </p:nvPicPr>
        <p:blipFill>
          <a:blip r:embed="rId5"/>
          <a:stretch>
            <a:fillRect/>
          </a:stretch>
        </p:blipFill>
        <p:spPr>
          <a:xfrm>
            <a:off x="1630597" y="2879074"/>
            <a:ext cx="6083613" cy="577880"/>
          </a:xfrm>
          <a:prstGeom prst="rect">
            <a:avLst/>
          </a:prstGeom>
        </p:spPr>
      </p:pic>
      <p:pic>
        <p:nvPicPr>
          <p:cNvPr id="8" name="Picture 7">
            <a:extLst>
              <a:ext uri="{FF2B5EF4-FFF2-40B4-BE49-F238E27FC236}">
                <a16:creationId xmlns:a16="http://schemas.microsoft.com/office/drawing/2014/main" id="{D6F4B50A-0CCC-467E-A435-3CE36CBCEBC9}"/>
              </a:ext>
            </a:extLst>
          </p:cNvPr>
          <p:cNvPicPr>
            <a:picLocks noChangeAspect="1"/>
          </p:cNvPicPr>
          <p:nvPr/>
        </p:nvPicPr>
        <p:blipFill>
          <a:blip r:embed="rId6"/>
          <a:stretch>
            <a:fillRect/>
          </a:stretch>
        </p:blipFill>
        <p:spPr>
          <a:xfrm>
            <a:off x="8408378" y="359834"/>
            <a:ext cx="2768742" cy="1619333"/>
          </a:xfrm>
          <a:prstGeom prst="rect">
            <a:avLst/>
          </a:prstGeom>
        </p:spPr>
      </p:pic>
      <p:sp>
        <p:nvSpPr>
          <p:cNvPr id="13" name="Right Brace 12">
            <a:extLst>
              <a:ext uri="{FF2B5EF4-FFF2-40B4-BE49-F238E27FC236}">
                <a16:creationId xmlns:a16="http://schemas.microsoft.com/office/drawing/2014/main" id="{0ABC1568-F6F2-4F5C-ACBD-990DBFC317E3}"/>
              </a:ext>
            </a:extLst>
          </p:cNvPr>
          <p:cNvSpPr/>
          <p:nvPr/>
        </p:nvSpPr>
        <p:spPr>
          <a:xfrm>
            <a:off x="2902591" y="1392572"/>
            <a:ext cx="142613" cy="461395"/>
          </a:xfrm>
          <a:prstGeom prst="rightBrac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14" name="TextBox 13">
            <a:extLst>
              <a:ext uri="{FF2B5EF4-FFF2-40B4-BE49-F238E27FC236}">
                <a16:creationId xmlns:a16="http://schemas.microsoft.com/office/drawing/2014/main" id="{59061886-8794-4FA5-B88F-C5F156460B7F}"/>
              </a:ext>
            </a:extLst>
          </p:cNvPr>
          <p:cNvSpPr txBox="1"/>
          <p:nvPr/>
        </p:nvSpPr>
        <p:spPr>
          <a:xfrm>
            <a:off x="3123110" y="1414004"/>
            <a:ext cx="1236424" cy="400110"/>
          </a:xfrm>
          <a:prstGeom prst="rect">
            <a:avLst/>
          </a:prstGeom>
          <a:solidFill>
            <a:schemeClr val="accent6">
              <a:lumMod val="60000"/>
              <a:lumOff val="40000"/>
            </a:schemeClr>
          </a:solidFill>
        </p:spPr>
        <p:txBody>
          <a:bodyPr wrap="square" rtlCol="0">
            <a:spAutoFit/>
          </a:bodyPr>
          <a:lstStyle/>
          <a:p>
            <a:r>
              <a:rPr lang="en-US" sz="1000" dirty="0"/>
              <a:t>Currently pregnant</a:t>
            </a:r>
          </a:p>
          <a:p>
            <a:r>
              <a:rPr lang="en-US" sz="1000" dirty="0"/>
              <a:t>03 months duration</a:t>
            </a:r>
          </a:p>
        </p:txBody>
      </p:sp>
      <p:cxnSp>
        <p:nvCxnSpPr>
          <p:cNvPr id="16" name="Straight Arrow Connector 15">
            <a:extLst>
              <a:ext uri="{FF2B5EF4-FFF2-40B4-BE49-F238E27FC236}">
                <a16:creationId xmlns:a16="http://schemas.microsoft.com/office/drawing/2014/main" id="{AE48CB1C-77D9-469A-BABB-A0990A5A8663}"/>
              </a:ext>
            </a:extLst>
          </p:cNvPr>
          <p:cNvCxnSpPr>
            <a:cxnSpLocks/>
          </p:cNvCxnSpPr>
          <p:nvPr/>
        </p:nvCxnSpPr>
        <p:spPr>
          <a:xfrm flipH="1">
            <a:off x="2399251" y="1812022"/>
            <a:ext cx="151003" cy="1319868"/>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D30CB133-07A0-496D-86A8-B8FA994E83DE}"/>
              </a:ext>
            </a:extLst>
          </p:cNvPr>
          <p:cNvSpPr txBox="1"/>
          <p:nvPr/>
        </p:nvSpPr>
        <p:spPr>
          <a:xfrm>
            <a:off x="8422547" y="5108092"/>
            <a:ext cx="1450169" cy="461665"/>
          </a:xfrm>
          <a:prstGeom prst="rect">
            <a:avLst/>
          </a:prstGeom>
          <a:solidFill>
            <a:schemeClr val="accent6">
              <a:lumMod val="60000"/>
              <a:lumOff val="40000"/>
            </a:schemeClr>
          </a:solidFill>
        </p:spPr>
        <p:txBody>
          <a:bodyPr wrap="square" rtlCol="0">
            <a:spAutoFit/>
          </a:bodyPr>
          <a:lstStyle/>
          <a:p>
            <a:r>
              <a:rPr lang="en-US" sz="1200" dirty="0"/>
              <a:t>Date last episode -</a:t>
            </a:r>
          </a:p>
          <a:p>
            <a:r>
              <a:rPr lang="en-US" sz="1200" dirty="0"/>
              <a:t> 4 months duration</a:t>
            </a:r>
          </a:p>
        </p:txBody>
      </p:sp>
      <p:cxnSp>
        <p:nvCxnSpPr>
          <p:cNvPr id="40" name="Straight Arrow Connector 39">
            <a:extLst>
              <a:ext uri="{FF2B5EF4-FFF2-40B4-BE49-F238E27FC236}">
                <a16:creationId xmlns:a16="http://schemas.microsoft.com/office/drawing/2014/main" id="{855E5649-B1CB-477F-AB6D-3DE4E6495EC5}"/>
              </a:ext>
            </a:extLst>
          </p:cNvPr>
          <p:cNvCxnSpPr>
            <a:cxnSpLocks/>
          </p:cNvCxnSpPr>
          <p:nvPr/>
        </p:nvCxnSpPr>
        <p:spPr>
          <a:xfrm flipH="1">
            <a:off x="5757615" y="4999839"/>
            <a:ext cx="3279578" cy="890126"/>
          </a:xfrm>
          <a:prstGeom prst="straightConnector1">
            <a:avLst/>
          </a:prstGeom>
          <a:ln w="38100">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D24A6FF7-C078-442C-A380-FD95802C7A4A}"/>
              </a:ext>
            </a:extLst>
          </p:cNvPr>
          <p:cNvSpPr txBox="1"/>
          <p:nvPr/>
        </p:nvSpPr>
        <p:spPr>
          <a:xfrm>
            <a:off x="6493078" y="4502978"/>
            <a:ext cx="947957" cy="230832"/>
          </a:xfrm>
          <a:prstGeom prst="rect">
            <a:avLst/>
          </a:prstGeom>
          <a:solidFill>
            <a:schemeClr val="accent6">
              <a:lumMod val="60000"/>
              <a:lumOff val="40000"/>
            </a:schemeClr>
          </a:solidFill>
        </p:spPr>
        <p:txBody>
          <a:bodyPr wrap="square" rtlCol="0">
            <a:spAutoFit/>
          </a:bodyPr>
          <a:lstStyle/>
          <a:p>
            <a:r>
              <a:rPr lang="en-US" sz="900" dirty="0"/>
              <a:t>Type of method</a:t>
            </a:r>
          </a:p>
        </p:txBody>
      </p:sp>
      <p:sp>
        <p:nvSpPr>
          <p:cNvPr id="32" name="Arrow: Down 31">
            <a:extLst>
              <a:ext uri="{FF2B5EF4-FFF2-40B4-BE49-F238E27FC236}">
                <a16:creationId xmlns:a16="http://schemas.microsoft.com/office/drawing/2014/main" id="{7BA75AF7-0830-4386-B8BB-6FB2B5FD8217}"/>
              </a:ext>
            </a:extLst>
          </p:cNvPr>
          <p:cNvSpPr/>
          <p:nvPr/>
        </p:nvSpPr>
        <p:spPr>
          <a:xfrm>
            <a:off x="6551802" y="4733810"/>
            <a:ext cx="122101" cy="131424"/>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3102487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C4DDF8FA-8DC7-412F-B26D-3AD5E7F1D101}"/>
              </a:ext>
            </a:extLst>
          </p:cNvPr>
          <p:cNvSpPr/>
          <p:nvPr/>
        </p:nvSpPr>
        <p:spPr>
          <a:xfrm>
            <a:off x="8305801" y="953631"/>
            <a:ext cx="2583108" cy="2246769"/>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2" name="Rectangle 41">
            <a:extLst>
              <a:ext uri="{FF2B5EF4-FFF2-40B4-BE49-F238E27FC236}">
                <a16:creationId xmlns:a16="http://schemas.microsoft.com/office/drawing/2014/main" id="{459F00B8-431B-4F37-A2E6-A07D81C33FDD}"/>
              </a:ext>
            </a:extLst>
          </p:cNvPr>
          <p:cNvSpPr/>
          <p:nvPr/>
        </p:nvSpPr>
        <p:spPr>
          <a:xfrm>
            <a:off x="2384571" y="3198302"/>
            <a:ext cx="1143000" cy="2462213"/>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0" name="Rectangle 39">
            <a:extLst>
              <a:ext uri="{FF2B5EF4-FFF2-40B4-BE49-F238E27FC236}">
                <a16:creationId xmlns:a16="http://schemas.microsoft.com/office/drawing/2014/main" id="{EDC39F1A-AACA-412A-9E5D-29062A8597B7}"/>
              </a:ext>
            </a:extLst>
          </p:cNvPr>
          <p:cNvSpPr/>
          <p:nvPr/>
        </p:nvSpPr>
        <p:spPr>
          <a:xfrm>
            <a:off x="2384571" y="953631"/>
            <a:ext cx="1143000" cy="2246769"/>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6" name="Picture 5">
            <a:extLst>
              <a:ext uri="{FF2B5EF4-FFF2-40B4-BE49-F238E27FC236}">
                <a16:creationId xmlns:a16="http://schemas.microsoft.com/office/drawing/2014/main" id="{F163B032-C9BC-4290-A38B-94F3B434DD77}"/>
              </a:ext>
            </a:extLst>
          </p:cNvPr>
          <p:cNvPicPr>
            <a:picLocks noChangeAspect="1"/>
          </p:cNvPicPr>
          <p:nvPr/>
        </p:nvPicPr>
        <p:blipFill>
          <a:blip r:embed="rId2"/>
          <a:stretch>
            <a:fillRect/>
          </a:stretch>
        </p:blipFill>
        <p:spPr>
          <a:xfrm>
            <a:off x="2351014" y="181515"/>
            <a:ext cx="8526710" cy="425464"/>
          </a:xfrm>
          <a:prstGeom prst="rect">
            <a:avLst/>
          </a:prstGeom>
        </p:spPr>
      </p:pic>
      <p:pic>
        <p:nvPicPr>
          <p:cNvPr id="22" name="Picture 21">
            <a:extLst>
              <a:ext uri="{FF2B5EF4-FFF2-40B4-BE49-F238E27FC236}">
                <a16:creationId xmlns:a16="http://schemas.microsoft.com/office/drawing/2014/main" id="{0B6FBD85-E372-428E-99E3-5755A2E1FDD3}"/>
              </a:ext>
            </a:extLst>
          </p:cNvPr>
          <p:cNvPicPr>
            <a:picLocks noChangeAspect="1"/>
          </p:cNvPicPr>
          <p:nvPr/>
        </p:nvPicPr>
        <p:blipFill>
          <a:blip r:embed="rId3"/>
          <a:stretch>
            <a:fillRect/>
          </a:stretch>
        </p:blipFill>
        <p:spPr>
          <a:xfrm>
            <a:off x="2531293" y="1020554"/>
            <a:ext cx="794174" cy="429347"/>
          </a:xfrm>
          <a:prstGeom prst="rect">
            <a:avLst/>
          </a:prstGeom>
        </p:spPr>
      </p:pic>
      <p:pic>
        <p:nvPicPr>
          <p:cNvPr id="24" name="Picture 23">
            <a:extLst>
              <a:ext uri="{FF2B5EF4-FFF2-40B4-BE49-F238E27FC236}">
                <a16:creationId xmlns:a16="http://schemas.microsoft.com/office/drawing/2014/main" id="{9516090A-F47B-4EDF-88B9-7CEB84577791}"/>
              </a:ext>
            </a:extLst>
          </p:cNvPr>
          <p:cNvPicPr>
            <a:picLocks noChangeAspect="1"/>
          </p:cNvPicPr>
          <p:nvPr/>
        </p:nvPicPr>
        <p:blipFill>
          <a:blip r:embed="rId4"/>
          <a:stretch>
            <a:fillRect/>
          </a:stretch>
        </p:blipFill>
        <p:spPr>
          <a:xfrm>
            <a:off x="2531294" y="3260386"/>
            <a:ext cx="789017" cy="430374"/>
          </a:xfrm>
          <a:prstGeom prst="rect">
            <a:avLst/>
          </a:prstGeom>
        </p:spPr>
      </p:pic>
      <p:sp>
        <p:nvSpPr>
          <p:cNvPr id="41" name="TextBox 40">
            <a:extLst>
              <a:ext uri="{FF2B5EF4-FFF2-40B4-BE49-F238E27FC236}">
                <a16:creationId xmlns:a16="http://schemas.microsoft.com/office/drawing/2014/main" id="{99F43419-67F2-4D86-B0D4-F01E4335189A}"/>
              </a:ext>
            </a:extLst>
          </p:cNvPr>
          <p:cNvSpPr txBox="1"/>
          <p:nvPr/>
        </p:nvSpPr>
        <p:spPr>
          <a:xfrm>
            <a:off x="3525473" y="958864"/>
            <a:ext cx="4780328" cy="2246769"/>
          </a:xfrm>
          <a:prstGeom prst="rect">
            <a:avLst/>
          </a:prstGeom>
          <a:solidFill>
            <a:schemeClr val="accent1">
              <a:lumMod val="20000"/>
              <a:lumOff val="80000"/>
            </a:schemeClr>
          </a:solidFill>
          <a:ln w="9525">
            <a:solidFill>
              <a:schemeClr val="tx1"/>
            </a:solidFill>
          </a:ln>
        </p:spPr>
        <p:txBody>
          <a:bodyPr wrap="square" rtlCol="0">
            <a:spAutoFit/>
          </a:bodyPr>
          <a:lstStyle/>
          <a:p>
            <a:r>
              <a:rPr lang="en-US" sz="1400" dirty="0">
                <a:effectLst/>
                <a:latin typeface="Calibri" panose="020F0502020204030204" pitchFamily="34" charset="0"/>
                <a:ea typeface="Times New Roman" panose="02020603050405020304" pitchFamily="18" charset="0"/>
                <a:cs typeface="DaunPenh" panose="01010101010101010101" pitchFamily="2" charset="0"/>
              </a:rPr>
              <a:t>By pressing this button, the system will display the screen on the right. These two options allow to locate the response categories on “the top left corner beneath questions” or “next to the field on the form”.</a:t>
            </a: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s-DO" sz="1400" dirty="0"/>
          </a:p>
        </p:txBody>
      </p:sp>
      <p:sp>
        <p:nvSpPr>
          <p:cNvPr id="43" name="TextBox 42">
            <a:extLst>
              <a:ext uri="{FF2B5EF4-FFF2-40B4-BE49-F238E27FC236}">
                <a16:creationId xmlns:a16="http://schemas.microsoft.com/office/drawing/2014/main" id="{C30767FD-47A1-4B9B-A510-9CD095177316}"/>
              </a:ext>
            </a:extLst>
          </p:cNvPr>
          <p:cNvSpPr txBox="1"/>
          <p:nvPr/>
        </p:nvSpPr>
        <p:spPr>
          <a:xfrm>
            <a:off x="3527570" y="3198303"/>
            <a:ext cx="7361339" cy="2462213"/>
          </a:xfrm>
          <a:prstGeom prst="rect">
            <a:avLst/>
          </a:prstGeom>
          <a:solidFill>
            <a:schemeClr val="accent1">
              <a:lumMod val="20000"/>
              <a:lumOff val="80000"/>
            </a:schemeClr>
          </a:solidFill>
          <a:ln w="9525">
            <a:solidFill>
              <a:schemeClr val="tx1"/>
            </a:solidFill>
          </a:ln>
        </p:spPr>
        <p:txBody>
          <a:bodyPr wrap="square" rtlCol="0">
            <a:spAutoFit/>
          </a:bodyPr>
          <a:lstStyle/>
          <a:p>
            <a:r>
              <a:rPr lang="en-US" sz="1400" dirty="0">
                <a:effectLst/>
                <a:latin typeface="Calibri" panose="020F0502020204030204" pitchFamily="34" charset="0"/>
                <a:ea typeface="Times New Roman" panose="02020603050405020304" pitchFamily="18" charset="0"/>
                <a:cs typeface="DaunPenh" panose="01010101010101010101" pitchFamily="2" charset="0"/>
              </a:rPr>
              <a:t>By pressing this button, it will s</a:t>
            </a:r>
            <a:r>
              <a:rPr lang="en-US" sz="1400" b="0" i="0" dirty="0">
                <a:solidFill>
                  <a:srgbClr val="000000"/>
                </a:solidFill>
                <a:effectLst/>
                <a:latin typeface="Calibri" panose="020F0502020204030204" pitchFamily="34" charset="0"/>
              </a:rPr>
              <a:t>how the list of the household members with their relationship, sex, age and other variables.</a:t>
            </a:r>
          </a:p>
          <a:p>
            <a:endParaRPr lang="en-US" sz="1400" dirty="0">
              <a:solidFill>
                <a:srgbClr val="000000"/>
              </a:solidFill>
              <a:latin typeface="Calibri" panose="020F0502020204030204" pitchFamily="34" charset="0"/>
            </a:endParaRPr>
          </a:p>
          <a:p>
            <a:endParaRPr lang="en-US" sz="1400" dirty="0">
              <a:solidFill>
                <a:srgbClr val="000000"/>
              </a:solidFill>
              <a:latin typeface="Calibri" panose="020F0502020204030204" pitchFamily="34" charset="0"/>
            </a:endParaRPr>
          </a:p>
          <a:p>
            <a:endParaRPr lang="en-US" sz="1400" dirty="0">
              <a:solidFill>
                <a:srgbClr val="000000"/>
              </a:solidFill>
              <a:latin typeface="Calibri" panose="020F0502020204030204" pitchFamily="34" charset="0"/>
            </a:endParaRPr>
          </a:p>
          <a:p>
            <a:endParaRPr lang="en-US" sz="1400" dirty="0">
              <a:solidFill>
                <a:srgbClr val="000000"/>
              </a:solidFill>
              <a:latin typeface="Calibri" panose="020F0502020204030204" pitchFamily="34" charset="0"/>
            </a:endParaRPr>
          </a:p>
          <a:p>
            <a:endParaRPr lang="en-US" sz="1400" dirty="0">
              <a:solidFill>
                <a:srgbClr val="000000"/>
              </a:solidFill>
              <a:latin typeface="Calibri" panose="020F0502020204030204" pitchFamily="34" charset="0"/>
            </a:endParaRPr>
          </a:p>
          <a:p>
            <a:endParaRPr lang="en-US" sz="1400" dirty="0">
              <a:solidFill>
                <a:srgbClr val="000000"/>
              </a:solidFill>
              <a:latin typeface="Calibri" panose="020F0502020204030204" pitchFamily="34" charset="0"/>
            </a:endParaRPr>
          </a:p>
          <a:p>
            <a:endParaRPr lang="en-US" sz="1400" dirty="0">
              <a:solidFill>
                <a:srgbClr val="000000"/>
              </a:solidFill>
              <a:latin typeface="Calibri" panose="020F0502020204030204" pitchFamily="34" charset="0"/>
            </a:endParaRPr>
          </a:p>
          <a:p>
            <a:endParaRPr lang="en-US" sz="1400" dirty="0">
              <a:solidFill>
                <a:srgbClr val="000000"/>
              </a:solidFill>
              <a:latin typeface="Calibri" panose="020F0502020204030204" pitchFamily="34" charset="0"/>
            </a:endParaRPr>
          </a:p>
          <a:p>
            <a:endParaRPr lang="es-DO" sz="1400" dirty="0"/>
          </a:p>
        </p:txBody>
      </p:sp>
      <p:pic>
        <p:nvPicPr>
          <p:cNvPr id="8" name="Picture 7">
            <a:extLst>
              <a:ext uri="{FF2B5EF4-FFF2-40B4-BE49-F238E27FC236}">
                <a16:creationId xmlns:a16="http://schemas.microsoft.com/office/drawing/2014/main" id="{2387EBFA-4766-4713-BE75-1F2BF7BF8385}"/>
              </a:ext>
            </a:extLst>
          </p:cNvPr>
          <p:cNvPicPr>
            <a:picLocks noChangeAspect="1"/>
          </p:cNvPicPr>
          <p:nvPr/>
        </p:nvPicPr>
        <p:blipFill>
          <a:blip r:embed="rId5"/>
          <a:stretch>
            <a:fillRect/>
          </a:stretch>
        </p:blipFill>
        <p:spPr>
          <a:xfrm>
            <a:off x="8469735" y="1164562"/>
            <a:ext cx="2255239" cy="1358970"/>
          </a:xfrm>
          <a:prstGeom prst="rect">
            <a:avLst/>
          </a:prstGeom>
        </p:spPr>
      </p:pic>
      <p:pic>
        <p:nvPicPr>
          <p:cNvPr id="14" name="Picture 13">
            <a:extLst>
              <a:ext uri="{FF2B5EF4-FFF2-40B4-BE49-F238E27FC236}">
                <a16:creationId xmlns:a16="http://schemas.microsoft.com/office/drawing/2014/main" id="{960E476E-03D5-4773-BEBA-31978BF9E06D}"/>
              </a:ext>
            </a:extLst>
          </p:cNvPr>
          <p:cNvPicPr>
            <a:picLocks noChangeAspect="1"/>
          </p:cNvPicPr>
          <p:nvPr/>
        </p:nvPicPr>
        <p:blipFill>
          <a:blip r:embed="rId6"/>
          <a:stretch>
            <a:fillRect/>
          </a:stretch>
        </p:blipFill>
        <p:spPr>
          <a:xfrm>
            <a:off x="5460553" y="3641111"/>
            <a:ext cx="5264421" cy="2019404"/>
          </a:xfrm>
          <a:prstGeom prst="rect">
            <a:avLst/>
          </a:prstGeom>
        </p:spPr>
      </p:pic>
      <p:pic>
        <p:nvPicPr>
          <p:cNvPr id="3" name="Picture 2">
            <a:extLst>
              <a:ext uri="{FF2B5EF4-FFF2-40B4-BE49-F238E27FC236}">
                <a16:creationId xmlns:a16="http://schemas.microsoft.com/office/drawing/2014/main" id="{86E2DCF0-DA44-4DA5-B007-0BA196CEC6BF}"/>
              </a:ext>
            </a:extLst>
          </p:cNvPr>
          <p:cNvPicPr>
            <a:picLocks noChangeAspect="1"/>
          </p:cNvPicPr>
          <p:nvPr/>
        </p:nvPicPr>
        <p:blipFill>
          <a:blip r:embed="rId7"/>
          <a:stretch>
            <a:fillRect/>
          </a:stretch>
        </p:blipFill>
        <p:spPr>
          <a:xfrm>
            <a:off x="5147181" y="6074934"/>
            <a:ext cx="5473981" cy="266714"/>
          </a:xfrm>
          <a:prstGeom prst="rect">
            <a:avLst/>
          </a:prstGeom>
        </p:spPr>
      </p:pic>
      <p:pic>
        <p:nvPicPr>
          <p:cNvPr id="4" name="Picture 3">
            <a:extLst>
              <a:ext uri="{FF2B5EF4-FFF2-40B4-BE49-F238E27FC236}">
                <a16:creationId xmlns:a16="http://schemas.microsoft.com/office/drawing/2014/main" id="{70EEDF70-303E-47F5-89E6-CD9F9850BD9B}"/>
              </a:ext>
            </a:extLst>
          </p:cNvPr>
          <p:cNvPicPr>
            <a:picLocks noChangeAspect="1"/>
          </p:cNvPicPr>
          <p:nvPr/>
        </p:nvPicPr>
        <p:blipFill>
          <a:blip r:embed="rId8"/>
          <a:stretch>
            <a:fillRect/>
          </a:stretch>
        </p:blipFill>
        <p:spPr>
          <a:xfrm>
            <a:off x="3048000" y="6467957"/>
            <a:ext cx="5893103" cy="254013"/>
          </a:xfrm>
          <a:prstGeom prst="rect">
            <a:avLst/>
          </a:prstGeom>
        </p:spPr>
      </p:pic>
      <p:pic>
        <p:nvPicPr>
          <p:cNvPr id="7" name="Picture 6">
            <a:extLst>
              <a:ext uri="{FF2B5EF4-FFF2-40B4-BE49-F238E27FC236}">
                <a16:creationId xmlns:a16="http://schemas.microsoft.com/office/drawing/2014/main" id="{826B4E85-B092-4A03-88DE-FCD2B05D386F}"/>
              </a:ext>
            </a:extLst>
          </p:cNvPr>
          <p:cNvPicPr>
            <a:picLocks noChangeAspect="1"/>
          </p:cNvPicPr>
          <p:nvPr/>
        </p:nvPicPr>
        <p:blipFill>
          <a:blip r:embed="rId9"/>
          <a:stretch>
            <a:fillRect/>
          </a:stretch>
        </p:blipFill>
        <p:spPr>
          <a:xfrm>
            <a:off x="1003246" y="6060195"/>
            <a:ext cx="1054154" cy="273064"/>
          </a:xfrm>
          <a:prstGeom prst="rect">
            <a:avLst/>
          </a:prstGeom>
        </p:spPr>
      </p:pic>
      <p:pic>
        <p:nvPicPr>
          <p:cNvPr id="5" name="Picture 4">
            <a:extLst>
              <a:ext uri="{FF2B5EF4-FFF2-40B4-BE49-F238E27FC236}">
                <a16:creationId xmlns:a16="http://schemas.microsoft.com/office/drawing/2014/main" id="{F2DCD5F0-1547-46CC-9DB1-A14F21C05F02}"/>
              </a:ext>
            </a:extLst>
          </p:cNvPr>
          <p:cNvPicPr>
            <a:picLocks noChangeAspect="1"/>
          </p:cNvPicPr>
          <p:nvPr/>
        </p:nvPicPr>
        <p:blipFill>
          <a:blip r:embed="rId10"/>
          <a:stretch>
            <a:fillRect/>
          </a:stretch>
        </p:blipFill>
        <p:spPr>
          <a:xfrm>
            <a:off x="3651942" y="5745066"/>
            <a:ext cx="5924854" cy="266714"/>
          </a:xfrm>
          <a:prstGeom prst="rect">
            <a:avLst/>
          </a:prstGeom>
        </p:spPr>
      </p:pic>
    </p:spTree>
    <p:extLst>
      <p:ext uri="{BB962C8B-B14F-4D97-AF65-F5344CB8AC3E}">
        <p14:creationId xmlns:p14="http://schemas.microsoft.com/office/powerpoint/2010/main" val="249844872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664E23E2-7440-4E36-A67B-0F88C5F7E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06949AE-010D-4C18-8AED-7872085ADD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7090"/>
            <a:ext cx="5458121" cy="5897880"/>
          </a:xfrm>
          <a:prstGeom prst="rect">
            <a:avLst/>
          </a:prstGeom>
          <a:solidFill>
            <a:srgbClr val="FFFFFF"/>
          </a:solidFill>
          <a:ln w="19050">
            <a:solidFill>
              <a:srgbClr val="0070F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0200E3D-124F-4862-9F7E-AFE60E5018BD}"/>
              </a:ext>
            </a:extLst>
          </p:cNvPr>
          <p:cNvPicPr>
            <a:picLocks noChangeAspect="1"/>
          </p:cNvPicPr>
          <p:nvPr/>
        </p:nvPicPr>
        <p:blipFill>
          <a:blip r:embed="rId2"/>
          <a:stretch>
            <a:fillRect/>
          </a:stretch>
        </p:blipFill>
        <p:spPr>
          <a:xfrm>
            <a:off x="1209111" y="650497"/>
            <a:ext cx="3993921" cy="5571066"/>
          </a:xfrm>
          <a:prstGeom prst="rect">
            <a:avLst/>
          </a:prstGeom>
        </p:spPr>
      </p:pic>
      <p:sp>
        <p:nvSpPr>
          <p:cNvPr id="29" name="Rectangle 28">
            <a:extLst>
              <a:ext uri="{FF2B5EF4-FFF2-40B4-BE49-F238E27FC236}">
                <a16:creationId xmlns:a16="http://schemas.microsoft.com/office/drawing/2014/main" id="{FE54AADB-50C7-4293-94C0-27361A32B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1" cy="5897880"/>
          </a:xfrm>
          <a:prstGeom prst="rect">
            <a:avLst/>
          </a:prstGeom>
          <a:solidFill>
            <a:srgbClr val="FFFFFF"/>
          </a:solidFill>
          <a:ln w="19050">
            <a:solidFill>
              <a:srgbClr val="0070F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EBA778AB-1061-4883-BFA6-6807FD1F122F}"/>
              </a:ext>
            </a:extLst>
          </p:cNvPr>
          <p:cNvPicPr>
            <a:picLocks noChangeAspect="1"/>
          </p:cNvPicPr>
          <p:nvPr/>
        </p:nvPicPr>
        <p:blipFill>
          <a:blip r:embed="rId3"/>
          <a:stretch>
            <a:fillRect/>
          </a:stretch>
        </p:blipFill>
        <p:spPr>
          <a:xfrm>
            <a:off x="6673193" y="643467"/>
            <a:ext cx="4625465" cy="5571066"/>
          </a:xfrm>
          <a:prstGeom prst="rect">
            <a:avLst/>
          </a:prstGeom>
        </p:spPr>
      </p:pic>
      <p:sp>
        <p:nvSpPr>
          <p:cNvPr id="9" name="TextBox 8">
            <a:extLst>
              <a:ext uri="{FF2B5EF4-FFF2-40B4-BE49-F238E27FC236}">
                <a16:creationId xmlns:a16="http://schemas.microsoft.com/office/drawing/2014/main" id="{7F298F5C-7DA7-4362-9020-995277BB016E}"/>
              </a:ext>
            </a:extLst>
          </p:cNvPr>
          <p:cNvSpPr txBox="1"/>
          <p:nvPr/>
        </p:nvSpPr>
        <p:spPr>
          <a:xfrm>
            <a:off x="1224687" y="650497"/>
            <a:ext cx="3978345" cy="369332"/>
          </a:xfrm>
          <a:prstGeom prst="rect">
            <a:avLst/>
          </a:prstGeom>
          <a:solidFill>
            <a:schemeClr val="accent6">
              <a:lumMod val="60000"/>
              <a:lumOff val="40000"/>
            </a:schemeClr>
          </a:solidFill>
        </p:spPr>
        <p:txBody>
          <a:bodyPr wrap="square" rtlCol="0">
            <a:spAutoFit/>
          </a:bodyPr>
          <a:lstStyle/>
          <a:p>
            <a:pPr>
              <a:spcAft>
                <a:spcPts val="600"/>
              </a:spcAft>
            </a:pPr>
            <a:r>
              <a:rPr lang="es-DO" dirty="0"/>
              <a:t>Q304</a:t>
            </a:r>
            <a:endParaRPr lang="es-DO"/>
          </a:p>
        </p:txBody>
      </p:sp>
      <p:sp>
        <p:nvSpPr>
          <p:cNvPr id="20" name="TextBox 19">
            <a:extLst>
              <a:ext uri="{FF2B5EF4-FFF2-40B4-BE49-F238E27FC236}">
                <a16:creationId xmlns:a16="http://schemas.microsoft.com/office/drawing/2014/main" id="{D6B389CD-6943-4A43-83AB-52855CFCAEFA}"/>
              </a:ext>
            </a:extLst>
          </p:cNvPr>
          <p:cNvSpPr txBox="1"/>
          <p:nvPr/>
        </p:nvSpPr>
        <p:spPr>
          <a:xfrm>
            <a:off x="6667232" y="643467"/>
            <a:ext cx="4631426" cy="369332"/>
          </a:xfrm>
          <a:prstGeom prst="rect">
            <a:avLst/>
          </a:prstGeom>
          <a:solidFill>
            <a:schemeClr val="accent6">
              <a:lumMod val="60000"/>
              <a:lumOff val="40000"/>
            </a:schemeClr>
          </a:solidFill>
        </p:spPr>
        <p:txBody>
          <a:bodyPr wrap="square" rtlCol="0">
            <a:spAutoFit/>
          </a:bodyPr>
          <a:lstStyle/>
          <a:p>
            <a:pPr>
              <a:spcAft>
                <a:spcPts val="600"/>
              </a:spcAft>
            </a:pPr>
            <a:r>
              <a:rPr lang="es-DO" dirty="0"/>
              <a:t>Calendar (Q317c)</a:t>
            </a:r>
            <a:endParaRPr lang="es-DO"/>
          </a:p>
        </p:txBody>
      </p:sp>
    </p:spTree>
    <p:extLst>
      <p:ext uri="{BB962C8B-B14F-4D97-AF65-F5344CB8AC3E}">
        <p14:creationId xmlns:p14="http://schemas.microsoft.com/office/powerpoint/2010/main" val="388534551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9AAC182-3460-41A7-BBD2-B2DEBF791A55}"/>
              </a:ext>
            </a:extLst>
          </p:cNvPr>
          <p:cNvPicPr>
            <a:picLocks noChangeAspect="1"/>
          </p:cNvPicPr>
          <p:nvPr/>
        </p:nvPicPr>
        <p:blipFill>
          <a:blip r:embed="rId2"/>
          <a:stretch>
            <a:fillRect/>
          </a:stretch>
        </p:blipFill>
        <p:spPr>
          <a:xfrm>
            <a:off x="6760222" y="4581525"/>
            <a:ext cx="4048125" cy="2276475"/>
          </a:xfrm>
          <a:prstGeom prst="rect">
            <a:avLst/>
          </a:prstGeom>
        </p:spPr>
      </p:pic>
      <p:pic>
        <p:nvPicPr>
          <p:cNvPr id="17" name="Picture 16">
            <a:extLst>
              <a:ext uri="{FF2B5EF4-FFF2-40B4-BE49-F238E27FC236}">
                <a16:creationId xmlns:a16="http://schemas.microsoft.com/office/drawing/2014/main" id="{059CCC59-B67B-4A5F-89E7-E482CD506CD1}"/>
              </a:ext>
            </a:extLst>
          </p:cNvPr>
          <p:cNvPicPr>
            <a:picLocks noChangeAspect="1"/>
          </p:cNvPicPr>
          <p:nvPr/>
        </p:nvPicPr>
        <p:blipFill>
          <a:blip r:embed="rId3"/>
          <a:stretch>
            <a:fillRect/>
          </a:stretch>
        </p:blipFill>
        <p:spPr>
          <a:xfrm>
            <a:off x="274378" y="217229"/>
            <a:ext cx="10077450" cy="4326780"/>
          </a:xfrm>
          <a:prstGeom prst="rect">
            <a:avLst/>
          </a:prstGeom>
        </p:spPr>
      </p:pic>
    </p:spTree>
    <p:extLst>
      <p:ext uri="{BB962C8B-B14F-4D97-AF65-F5344CB8AC3E}">
        <p14:creationId xmlns:p14="http://schemas.microsoft.com/office/powerpoint/2010/main" val="330938558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588A3F-B3E4-453B-B5AD-EEF71B9117B4}"/>
              </a:ext>
            </a:extLst>
          </p:cNvPr>
          <p:cNvPicPr>
            <a:picLocks noChangeAspect="1"/>
          </p:cNvPicPr>
          <p:nvPr/>
        </p:nvPicPr>
        <p:blipFill>
          <a:blip r:embed="rId2"/>
          <a:stretch>
            <a:fillRect/>
          </a:stretch>
        </p:blipFill>
        <p:spPr>
          <a:xfrm>
            <a:off x="438539" y="687378"/>
            <a:ext cx="11485983" cy="4102311"/>
          </a:xfrm>
          <a:prstGeom prst="rect">
            <a:avLst/>
          </a:prstGeom>
        </p:spPr>
      </p:pic>
    </p:spTree>
    <p:extLst>
      <p:ext uri="{BB962C8B-B14F-4D97-AF65-F5344CB8AC3E}">
        <p14:creationId xmlns:p14="http://schemas.microsoft.com/office/powerpoint/2010/main" val="145772051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C3EBE6-9EF3-43BF-8EEF-A2BB8F551DBB}"/>
              </a:ext>
            </a:extLst>
          </p:cNvPr>
          <p:cNvPicPr>
            <a:picLocks noChangeAspect="1"/>
          </p:cNvPicPr>
          <p:nvPr/>
        </p:nvPicPr>
        <p:blipFill>
          <a:blip r:embed="rId2"/>
          <a:stretch>
            <a:fillRect/>
          </a:stretch>
        </p:blipFill>
        <p:spPr>
          <a:xfrm>
            <a:off x="639498" y="379462"/>
            <a:ext cx="9124950" cy="933450"/>
          </a:xfrm>
          <a:prstGeom prst="rect">
            <a:avLst/>
          </a:prstGeom>
        </p:spPr>
      </p:pic>
      <p:sp>
        <p:nvSpPr>
          <p:cNvPr id="5" name="Left Brace 4">
            <a:extLst>
              <a:ext uri="{FF2B5EF4-FFF2-40B4-BE49-F238E27FC236}">
                <a16:creationId xmlns:a16="http://schemas.microsoft.com/office/drawing/2014/main" id="{2059BB30-4A43-4536-86B6-F64E20676C91}"/>
              </a:ext>
            </a:extLst>
          </p:cNvPr>
          <p:cNvSpPr/>
          <p:nvPr/>
        </p:nvSpPr>
        <p:spPr>
          <a:xfrm rot="16200000">
            <a:off x="3413666" y="-412644"/>
            <a:ext cx="275960" cy="2980282"/>
          </a:xfrm>
          <a:prstGeom prst="leftBrace">
            <a:avLst>
              <a:gd name="adj1" fmla="val 28485"/>
              <a:gd name="adj2" fmla="val 50000"/>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6" name="Left Brace 5">
            <a:extLst>
              <a:ext uri="{FF2B5EF4-FFF2-40B4-BE49-F238E27FC236}">
                <a16:creationId xmlns:a16="http://schemas.microsoft.com/office/drawing/2014/main" id="{D768E473-CDF0-4326-B709-BCB458C245F2}"/>
              </a:ext>
            </a:extLst>
          </p:cNvPr>
          <p:cNvSpPr/>
          <p:nvPr/>
        </p:nvSpPr>
        <p:spPr>
          <a:xfrm rot="16200000">
            <a:off x="5961777" y="608672"/>
            <a:ext cx="251669" cy="928385"/>
          </a:xfrm>
          <a:prstGeom prst="leftBrace">
            <a:avLst>
              <a:gd name="adj1" fmla="val 28485"/>
              <a:gd name="adj2" fmla="val 50000"/>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7" name="Left Brace 6">
            <a:extLst>
              <a:ext uri="{FF2B5EF4-FFF2-40B4-BE49-F238E27FC236}">
                <a16:creationId xmlns:a16="http://schemas.microsoft.com/office/drawing/2014/main" id="{6436C2F4-3E20-4F80-9FC0-57FBF0C70D9F}"/>
              </a:ext>
            </a:extLst>
          </p:cNvPr>
          <p:cNvSpPr/>
          <p:nvPr/>
        </p:nvSpPr>
        <p:spPr>
          <a:xfrm rot="16200000">
            <a:off x="7577359" y="765445"/>
            <a:ext cx="251669" cy="599813"/>
          </a:xfrm>
          <a:prstGeom prst="leftBrace">
            <a:avLst>
              <a:gd name="adj1" fmla="val 28485"/>
              <a:gd name="adj2" fmla="val 50000"/>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8" name="Left Brace 7">
            <a:extLst>
              <a:ext uri="{FF2B5EF4-FFF2-40B4-BE49-F238E27FC236}">
                <a16:creationId xmlns:a16="http://schemas.microsoft.com/office/drawing/2014/main" id="{A5B6DBC6-477B-4B92-999D-16EA63A04F49}"/>
              </a:ext>
            </a:extLst>
          </p:cNvPr>
          <p:cNvSpPr/>
          <p:nvPr/>
        </p:nvSpPr>
        <p:spPr>
          <a:xfrm rot="16200000">
            <a:off x="9164277" y="757055"/>
            <a:ext cx="251669" cy="599813"/>
          </a:xfrm>
          <a:prstGeom prst="leftBrace">
            <a:avLst>
              <a:gd name="adj1" fmla="val 28485"/>
              <a:gd name="adj2" fmla="val 50000"/>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sp>
        <p:nvSpPr>
          <p:cNvPr id="9" name="TextBox 8">
            <a:extLst>
              <a:ext uri="{FF2B5EF4-FFF2-40B4-BE49-F238E27FC236}">
                <a16:creationId xmlns:a16="http://schemas.microsoft.com/office/drawing/2014/main" id="{0B99E569-8267-4450-8717-25EDAA5EC7A8}"/>
              </a:ext>
            </a:extLst>
          </p:cNvPr>
          <p:cNvSpPr txBox="1"/>
          <p:nvPr/>
        </p:nvSpPr>
        <p:spPr>
          <a:xfrm>
            <a:off x="3102835" y="1312912"/>
            <a:ext cx="897622" cy="369332"/>
          </a:xfrm>
          <a:prstGeom prst="rect">
            <a:avLst/>
          </a:prstGeom>
          <a:solidFill>
            <a:schemeClr val="accent6">
              <a:lumMod val="60000"/>
              <a:lumOff val="40000"/>
            </a:schemeClr>
          </a:solidFill>
        </p:spPr>
        <p:txBody>
          <a:bodyPr wrap="square" rtlCol="0">
            <a:spAutoFit/>
          </a:bodyPr>
          <a:lstStyle/>
          <a:p>
            <a:r>
              <a:rPr lang="es-DO" dirty="0"/>
              <a:t>Gap - 1</a:t>
            </a:r>
          </a:p>
        </p:txBody>
      </p:sp>
      <p:sp>
        <p:nvSpPr>
          <p:cNvPr id="10" name="TextBox 9">
            <a:extLst>
              <a:ext uri="{FF2B5EF4-FFF2-40B4-BE49-F238E27FC236}">
                <a16:creationId xmlns:a16="http://schemas.microsoft.com/office/drawing/2014/main" id="{DF2E6D3D-F135-4758-9EC0-20F872B48E5C}"/>
              </a:ext>
            </a:extLst>
          </p:cNvPr>
          <p:cNvSpPr txBox="1"/>
          <p:nvPr/>
        </p:nvSpPr>
        <p:spPr>
          <a:xfrm>
            <a:off x="8865458" y="1280646"/>
            <a:ext cx="897622" cy="369332"/>
          </a:xfrm>
          <a:prstGeom prst="rect">
            <a:avLst/>
          </a:prstGeom>
          <a:solidFill>
            <a:schemeClr val="accent6">
              <a:lumMod val="60000"/>
              <a:lumOff val="40000"/>
            </a:schemeClr>
          </a:solidFill>
        </p:spPr>
        <p:txBody>
          <a:bodyPr wrap="square" rtlCol="0">
            <a:spAutoFit/>
          </a:bodyPr>
          <a:lstStyle/>
          <a:p>
            <a:r>
              <a:rPr lang="es-DO" dirty="0"/>
              <a:t>Gap - 4</a:t>
            </a:r>
          </a:p>
        </p:txBody>
      </p:sp>
      <p:sp>
        <p:nvSpPr>
          <p:cNvPr id="11" name="TextBox 10">
            <a:extLst>
              <a:ext uri="{FF2B5EF4-FFF2-40B4-BE49-F238E27FC236}">
                <a16:creationId xmlns:a16="http://schemas.microsoft.com/office/drawing/2014/main" id="{4C5256E2-A4A0-4AB2-BBD2-3A35DB16670A}"/>
              </a:ext>
            </a:extLst>
          </p:cNvPr>
          <p:cNvSpPr txBox="1"/>
          <p:nvPr/>
        </p:nvSpPr>
        <p:spPr>
          <a:xfrm>
            <a:off x="7227115" y="1296779"/>
            <a:ext cx="897622" cy="369332"/>
          </a:xfrm>
          <a:prstGeom prst="rect">
            <a:avLst/>
          </a:prstGeom>
          <a:solidFill>
            <a:schemeClr val="accent6">
              <a:lumMod val="60000"/>
              <a:lumOff val="40000"/>
            </a:schemeClr>
          </a:solidFill>
        </p:spPr>
        <p:txBody>
          <a:bodyPr wrap="square" rtlCol="0">
            <a:spAutoFit/>
          </a:bodyPr>
          <a:lstStyle/>
          <a:p>
            <a:r>
              <a:rPr lang="es-DO" dirty="0"/>
              <a:t>Gap - 3</a:t>
            </a:r>
          </a:p>
        </p:txBody>
      </p:sp>
      <p:sp>
        <p:nvSpPr>
          <p:cNvPr id="12" name="TextBox 11">
            <a:extLst>
              <a:ext uri="{FF2B5EF4-FFF2-40B4-BE49-F238E27FC236}">
                <a16:creationId xmlns:a16="http://schemas.microsoft.com/office/drawing/2014/main" id="{CFF170AD-BE5D-4F07-B5C4-5CE5DD384992}"/>
              </a:ext>
            </a:extLst>
          </p:cNvPr>
          <p:cNvSpPr txBox="1"/>
          <p:nvPr/>
        </p:nvSpPr>
        <p:spPr>
          <a:xfrm>
            <a:off x="5638800" y="1280646"/>
            <a:ext cx="897622" cy="369332"/>
          </a:xfrm>
          <a:prstGeom prst="rect">
            <a:avLst/>
          </a:prstGeom>
          <a:solidFill>
            <a:schemeClr val="accent6">
              <a:lumMod val="60000"/>
              <a:lumOff val="40000"/>
            </a:schemeClr>
          </a:solidFill>
        </p:spPr>
        <p:txBody>
          <a:bodyPr wrap="square" rtlCol="0">
            <a:spAutoFit/>
          </a:bodyPr>
          <a:lstStyle/>
          <a:p>
            <a:r>
              <a:rPr lang="es-DO" dirty="0"/>
              <a:t>Gap - 2</a:t>
            </a:r>
          </a:p>
        </p:txBody>
      </p:sp>
      <p:pic>
        <p:nvPicPr>
          <p:cNvPr id="16" name="Picture 15">
            <a:extLst>
              <a:ext uri="{FF2B5EF4-FFF2-40B4-BE49-F238E27FC236}">
                <a16:creationId xmlns:a16="http://schemas.microsoft.com/office/drawing/2014/main" id="{83971494-156D-4B8D-894C-7BA16DC77B98}"/>
              </a:ext>
            </a:extLst>
          </p:cNvPr>
          <p:cNvPicPr>
            <a:picLocks noChangeAspect="1"/>
          </p:cNvPicPr>
          <p:nvPr/>
        </p:nvPicPr>
        <p:blipFill>
          <a:blip r:embed="rId3"/>
          <a:stretch>
            <a:fillRect/>
          </a:stretch>
        </p:blipFill>
        <p:spPr>
          <a:xfrm>
            <a:off x="780176" y="2186261"/>
            <a:ext cx="10251347" cy="615982"/>
          </a:xfrm>
          <a:prstGeom prst="rect">
            <a:avLst/>
          </a:prstGeom>
          <a:ln w="3175">
            <a:solidFill>
              <a:schemeClr val="tx1"/>
            </a:solidFill>
          </a:ln>
        </p:spPr>
      </p:pic>
      <p:pic>
        <p:nvPicPr>
          <p:cNvPr id="18" name="Picture 17">
            <a:extLst>
              <a:ext uri="{FF2B5EF4-FFF2-40B4-BE49-F238E27FC236}">
                <a16:creationId xmlns:a16="http://schemas.microsoft.com/office/drawing/2014/main" id="{9EBBC30C-C1C6-488C-9B42-D962F043ED21}"/>
              </a:ext>
            </a:extLst>
          </p:cNvPr>
          <p:cNvPicPr>
            <a:picLocks noChangeAspect="1"/>
          </p:cNvPicPr>
          <p:nvPr/>
        </p:nvPicPr>
        <p:blipFill>
          <a:blip r:embed="rId4"/>
          <a:stretch>
            <a:fillRect/>
          </a:stretch>
        </p:blipFill>
        <p:spPr>
          <a:xfrm>
            <a:off x="780176" y="3135353"/>
            <a:ext cx="3562533" cy="596931"/>
          </a:xfrm>
          <a:prstGeom prst="rect">
            <a:avLst/>
          </a:prstGeom>
          <a:ln w="3175">
            <a:solidFill>
              <a:schemeClr val="tx1"/>
            </a:solidFill>
          </a:ln>
        </p:spPr>
      </p:pic>
      <p:pic>
        <p:nvPicPr>
          <p:cNvPr id="20" name="Picture 19">
            <a:extLst>
              <a:ext uri="{FF2B5EF4-FFF2-40B4-BE49-F238E27FC236}">
                <a16:creationId xmlns:a16="http://schemas.microsoft.com/office/drawing/2014/main" id="{19AA3297-4ED1-46E8-914D-E82D7898A516}"/>
              </a:ext>
            </a:extLst>
          </p:cNvPr>
          <p:cNvPicPr>
            <a:picLocks noChangeAspect="1"/>
          </p:cNvPicPr>
          <p:nvPr/>
        </p:nvPicPr>
        <p:blipFill>
          <a:blip r:embed="rId5"/>
          <a:stretch>
            <a:fillRect/>
          </a:stretch>
        </p:blipFill>
        <p:spPr>
          <a:xfrm>
            <a:off x="787985" y="4156268"/>
            <a:ext cx="11278180" cy="920797"/>
          </a:xfrm>
          <a:prstGeom prst="rect">
            <a:avLst/>
          </a:prstGeom>
          <a:ln w="3175">
            <a:solidFill>
              <a:schemeClr val="tx1"/>
            </a:solidFill>
          </a:ln>
        </p:spPr>
      </p:pic>
      <p:pic>
        <p:nvPicPr>
          <p:cNvPr id="22" name="Picture 21">
            <a:extLst>
              <a:ext uri="{FF2B5EF4-FFF2-40B4-BE49-F238E27FC236}">
                <a16:creationId xmlns:a16="http://schemas.microsoft.com/office/drawing/2014/main" id="{E0B66797-438B-4D5A-AC1E-3F72601EFCCD}"/>
              </a:ext>
            </a:extLst>
          </p:cNvPr>
          <p:cNvPicPr>
            <a:picLocks noChangeAspect="1"/>
          </p:cNvPicPr>
          <p:nvPr/>
        </p:nvPicPr>
        <p:blipFill>
          <a:blip r:embed="rId6"/>
          <a:stretch>
            <a:fillRect/>
          </a:stretch>
        </p:blipFill>
        <p:spPr>
          <a:xfrm>
            <a:off x="9106862" y="5267574"/>
            <a:ext cx="2216264" cy="1301817"/>
          </a:xfrm>
          <a:prstGeom prst="rect">
            <a:avLst/>
          </a:prstGeom>
          <a:ln w="3175">
            <a:solidFill>
              <a:schemeClr val="tx1"/>
            </a:solidFill>
          </a:ln>
        </p:spPr>
      </p:pic>
      <p:pic>
        <p:nvPicPr>
          <p:cNvPr id="24" name="Picture 23">
            <a:extLst>
              <a:ext uri="{FF2B5EF4-FFF2-40B4-BE49-F238E27FC236}">
                <a16:creationId xmlns:a16="http://schemas.microsoft.com/office/drawing/2014/main" id="{62ECE672-5816-45FB-9E95-F1AAB0D2EA45}"/>
              </a:ext>
            </a:extLst>
          </p:cNvPr>
          <p:cNvPicPr>
            <a:picLocks noChangeAspect="1"/>
          </p:cNvPicPr>
          <p:nvPr/>
        </p:nvPicPr>
        <p:blipFill>
          <a:blip r:embed="rId7"/>
          <a:stretch>
            <a:fillRect/>
          </a:stretch>
        </p:blipFill>
        <p:spPr>
          <a:xfrm>
            <a:off x="787985" y="5267574"/>
            <a:ext cx="7379079" cy="844593"/>
          </a:xfrm>
          <a:prstGeom prst="rect">
            <a:avLst/>
          </a:prstGeom>
          <a:ln w="3175">
            <a:solidFill>
              <a:schemeClr val="tx1"/>
            </a:solidFill>
          </a:ln>
        </p:spPr>
      </p:pic>
      <p:pic>
        <p:nvPicPr>
          <p:cNvPr id="26" name="Picture 25">
            <a:extLst>
              <a:ext uri="{FF2B5EF4-FFF2-40B4-BE49-F238E27FC236}">
                <a16:creationId xmlns:a16="http://schemas.microsoft.com/office/drawing/2014/main" id="{67FA7A9C-63FD-40C0-9348-9D52CB5E75AF}"/>
              </a:ext>
            </a:extLst>
          </p:cNvPr>
          <p:cNvPicPr>
            <a:picLocks noChangeAspect="1"/>
          </p:cNvPicPr>
          <p:nvPr/>
        </p:nvPicPr>
        <p:blipFill>
          <a:blip r:embed="rId8"/>
          <a:stretch>
            <a:fillRect/>
          </a:stretch>
        </p:blipFill>
        <p:spPr>
          <a:xfrm>
            <a:off x="787985" y="6302676"/>
            <a:ext cx="4026107" cy="425472"/>
          </a:xfrm>
          <a:prstGeom prst="rect">
            <a:avLst/>
          </a:prstGeom>
          <a:ln w="3175">
            <a:solidFill>
              <a:schemeClr val="tx1"/>
            </a:solidFill>
          </a:ln>
        </p:spPr>
      </p:pic>
    </p:spTree>
    <p:extLst>
      <p:ext uri="{BB962C8B-B14F-4D97-AF65-F5344CB8AC3E}">
        <p14:creationId xmlns:p14="http://schemas.microsoft.com/office/powerpoint/2010/main" val="54404584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87C7E67-C403-409E-B3F6-39A8C9B6EF6F}"/>
              </a:ext>
            </a:extLst>
          </p:cNvPr>
          <p:cNvPicPr>
            <a:picLocks noChangeAspect="1"/>
          </p:cNvPicPr>
          <p:nvPr/>
        </p:nvPicPr>
        <p:blipFill>
          <a:blip r:embed="rId2"/>
          <a:stretch>
            <a:fillRect/>
          </a:stretch>
        </p:blipFill>
        <p:spPr>
          <a:xfrm>
            <a:off x="1526288" y="1110789"/>
            <a:ext cx="7379078" cy="2844946"/>
          </a:xfrm>
          <a:prstGeom prst="rect">
            <a:avLst/>
          </a:prstGeom>
        </p:spPr>
      </p:pic>
      <p:cxnSp>
        <p:nvCxnSpPr>
          <p:cNvPr id="10" name="Straight Arrow Connector 9">
            <a:extLst>
              <a:ext uri="{FF2B5EF4-FFF2-40B4-BE49-F238E27FC236}">
                <a16:creationId xmlns:a16="http://schemas.microsoft.com/office/drawing/2014/main" id="{233091B6-25A7-4696-9D5A-E2B86C1EFF61}"/>
              </a:ext>
            </a:extLst>
          </p:cNvPr>
          <p:cNvCxnSpPr>
            <a:cxnSpLocks/>
          </p:cNvCxnSpPr>
          <p:nvPr/>
        </p:nvCxnSpPr>
        <p:spPr>
          <a:xfrm>
            <a:off x="2348917" y="2676088"/>
            <a:ext cx="1115735" cy="1149463"/>
          </a:xfrm>
          <a:prstGeom prst="straightConnector1">
            <a:avLst/>
          </a:prstGeom>
          <a:ln w="28575">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6EC1E080-F2B2-4C8F-9D02-AFB6EB60D732}"/>
              </a:ext>
            </a:extLst>
          </p:cNvPr>
          <p:cNvSpPr/>
          <p:nvPr/>
        </p:nvSpPr>
        <p:spPr>
          <a:xfrm>
            <a:off x="3447875" y="3624044"/>
            <a:ext cx="1300294" cy="201507"/>
          </a:xfrm>
          <a:prstGeom prst="rect">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4" name="Picture 13">
            <a:extLst>
              <a:ext uri="{FF2B5EF4-FFF2-40B4-BE49-F238E27FC236}">
                <a16:creationId xmlns:a16="http://schemas.microsoft.com/office/drawing/2014/main" id="{CECBDDF8-670B-424C-8A5E-FDD0E70453B9}"/>
              </a:ext>
            </a:extLst>
          </p:cNvPr>
          <p:cNvPicPr>
            <a:picLocks noChangeAspect="1"/>
          </p:cNvPicPr>
          <p:nvPr/>
        </p:nvPicPr>
        <p:blipFill>
          <a:blip r:embed="rId3"/>
          <a:stretch>
            <a:fillRect/>
          </a:stretch>
        </p:blipFill>
        <p:spPr>
          <a:xfrm>
            <a:off x="1526288" y="266196"/>
            <a:ext cx="7379079" cy="844593"/>
          </a:xfrm>
          <a:prstGeom prst="rect">
            <a:avLst/>
          </a:prstGeom>
          <a:ln w="3175">
            <a:solidFill>
              <a:schemeClr val="tx1"/>
            </a:solidFill>
          </a:ln>
        </p:spPr>
      </p:pic>
    </p:spTree>
    <p:extLst>
      <p:ext uri="{BB962C8B-B14F-4D97-AF65-F5344CB8AC3E}">
        <p14:creationId xmlns:p14="http://schemas.microsoft.com/office/powerpoint/2010/main" val="367224106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375BDDC-7B7C-4608-AD5A-99B55D856BB7}"/>
              </a:ext>
            </a:extLst>
          </p:cNvPr>
          <p:cNvPicPr>
            <a:picLocks noChangeAspect="1"/>
          </p:cNvPicPr>
          <p:nvPr/>
        </p:nvPicPr>
        <p:blipFill>
          <a:blip r:embed="rId2"/>
          <a:stretch>
            <a:fillRect/>
          </a:stretch>
        </p:blipFill>
        <p:spPr>
          <a:xfrm>
            <a:off x="3645016" y="1399590"/>
            <a:ext cx="6750397" cy="2876698"/>
          </a:xfrm>
          <a:prstGeom prst="rect">
            <a:avLst/>
          </a:prstGeom>
          <a:ln w="3175">
            <a:solidFill>
              <a:schemeClr val="tx1"/>
            </a:solidFill>
          </a:ln>
        </p:spPr>
      </p:pic>
      <p:cxnSp>
        <p:nvCxnSpPr>
          <p:cNvPr id="10" name="Straight Arrow Connector 9">
            <a:extLst>
              <a:ext uri="{FF2B5EF4-FFF2-40B4-BE49-F238E27FC236}">
                <a16:creationId xmlns:a16="http://schemas.microsoft.com/office/drawing/2014/main" id="{233091B6-25A7-4696-9D5A-E2B86C1EFF61}"/>
              </a:ext>
            </a:extLst>
          </p:cNvPr>
          <p:cNvCxnSpPr>
            <a:cxnSpLocks/>
          </p:cNvCxnSpPr>
          <p:nvPr/>
        </p:nvCxnSpPr>
        <p:spPr>
          <a:xfrm>
            <a:off x="4484642" y="3363974"/>
            <a:ext cx="934646" cy="747595"/>
          </a:xfrm>
          <a:prstGeom prst="straightConnector1">
            <a:avLst/>
          </a:prstGeom>
          <a:ln w="28575">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6EC1E080-F2B2-4C8F-9D02-AFB6EB60D732}"/>
              </a:ext>
            </a:extLst>
          </p:cNvPr>
          <p:cNvSpPr/>
          <p:nvPr/>
        </p:nvSpPr>
        <p:spPr>
          <a:xfrm>
            <a:off x="5276675" y="4074781"/>
            <a:ext cx="399203" cy="201507"/>
          </a:xfrm>
          <a:prstGeom prst="rect">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3" name="Picture 2">
            <a:extLst>
              <a:ext uri="{FF2B5EF4-FFF2-40B4-BE49-F238E27FC236}">
                <a16:creationId xmlns:a16="http://schemas.microsoft.com/office/drawing/2014/main" id="{7C548B5C-EC1A-40A6-9F83-F7DB969EDCFF}"/>
              </a:ext>
            </a:extLst>
          </p:cNvPr>
          <p:cNvPicPr>
            <a:picLocks noChangeAspect="1"/>
          </p:cNvPicPr>
          <p:nvPr/>
        </p:nvPicPr>
        <p:blipFill>
          <a:blip r:embed="rId3"/>
          <a:stretch>
            <a:fillRect/>
          </a:stretch>
        </p:blipFill>
        <p:spPr>
          <a:xfrm>
            <a:off x="6742034" y="1399590"/>
            <a:ext cx="2158685" cy="2539116"/>
          </a:xfrm>
          <a:prstGeom prst="rect">
            <a:avLst/>
          </a:prstGeom>
          <a:ln w="3175">
            <a:solidFill>
              <a:schemeClr val="tx1"/>
            </a:solidFill>
          </a:ln>
        </p:spPr>
      </p:pic>
      <p:sp>
        <p:nvSpPr>
          <p:cNvPr id="7" name="Oval 6">
            <a:extLst>
              <a:ext uri="{FF2B5EF4-FFF2-40B4-BE49-F238E27FC236}">
                <a16:creationId xmlns:a16="http://schemas.microsoft.com/office/drawing/2014/main" id="{B1298457-B9FD-40AE-AC25-6FE041110F19}"/>
              </a:ext>
            </a:extLst>
          </p:cNvPr>
          <p:cNvSpPr/>
          <p:nvPr/>
        </p:nvSpPr>
        <p:spPr>
          <a:xfrm>
            <a:off x="4228052" y="3221372"/>
            <a:ext cx="315904" cy="234892"/>
          </a:xfrm>
          <a:prstGeom prst="ellipse">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3" name="Oval 12">
            <a:extLst>
              <a:ext uri="{FF2B5EF4-FFF2-40B4-BE49-F238E27FC236}">
                <a16:creationId xmlns:a16="http://schemas.microsoft.com/office/drawing/2014/main" id="{D8D351B1-820F-4717-A06E-A0DB8B060554}"/>
              </a:ext>
            </a:extLst>
          </p:cNvPr>
          <p:cNvSpPr/>
          <p:nvPr/>
        </p:nvSpPr>
        <p:spPr>
          <a:xfrm>
            <a:off x="6742034" y="2669148"/>
            <a:ext cx="296329" cy="183109"/>
          </a:xfrm>
          <a:prstGeom prst="ellipse">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cxnSp>
        <p:nvCxnSpPr>
          <p:cNvPr id="11" name="Straight Arrow Connector 10">
            <a:extLst>
              <a:ext uri="{FF2B5EF4-FFF2-40B4-BE49-F238E27FC236}">
                <a16:creationId xmlns:a16="http://schemas.microsoft.com/office/drawing/2014/main" id="{BF2316DA-4A87-4F29-BF12-66DE32093D02}"/>
              </a:ext>
            </a:extLst>
          </p:cNvPr>
          <p:cNvCxnSpPr>
            <a:stCxn id="13" idx="2"/>
            <a:endCxn id="7" idx="7"/>
          </p:cNvCxnSpPr>
          <p:nvPr/>
        </p:nvCxnSpPr>
        <p:spPr>
          <a:xfrm flipH="1">
            <a:off x="4497693" y="2760703"/>
            <a:ext cx="2244341" cy="495068"/>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5E39703E-24AF-4E1B-8DBE-938E631B94C2}"/>
              </a:ext>
            </a:extLst>
          </p:cNvPr>
          <p:cNvPicPr>
            <a:picLocks noChangeAspect="1"/>
          </p:cNvPicPr>
          <p:nvPr/>
        </p:nvPicPr>
        <p:blipFill>
          <a:blip r:embed="rId4"/>
          <a:stretch>
            <a:fillRect/>
          </a:stretch>
        </p:blipFill>
        <p:spPr>
          <a:xfrm>
            <a:off x="3645016" y="897914"/>
            <a:ext cx="6750397" cy="501676"/>
          </a:xfrm>
          <a:prstGeom prst="rect">
            <a:avLst/>
          </a:prstGeom>
          <a:ln w="3175">
            <a:solidFill>
              <a:schemeClr val="tx1"/>
            </a:solidFill>
          </a:ln>
        </p:spPr>
      </p:pic>
    </p:spTree>
    <p:extLst>
      <p:ext uri="{BB962C8B-B14F-4D97-AF65-F5344CB8AC3E}">
        <p14:creationId xmlns:p14="http://schemas.microsoft.com/office/powerpoint/2010/main" val="66171741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2D7E1A-A216-40A4-9760-A8732A2907B2}"/>
              </a:ext>
            </a:extLst>
          </p:cNvPr>
          <p:cNvPicPr>
            <a:picLocks noChangeAspect="1"/>
          </p:cNvPicPr>
          <p:nvPr/>
        </p:nvPicPr>
        <p:blipFill>
          <a:blip r:embed="rId2"/>
          <a:stretch>
            <a:fillRect/>
          </a:stretch>
        </p:blipFill>
        <p:spPr>
          <a:xfrm>
            <a:off x="1942382" y="-24910"/>
            <a:ext cx="7817252" cy="3149762"/>
          </a:xfrm>
          <a:prstGeom prst="rect">
            <a:avLst/>
          </a:prstGeom>
        </p:spPr>
      </p:pic>
      <p:pic>
        <p:nvPicPr>
          <p:cNvPr id="17" name="Picture 16">
            <a:extLst>
              <a:ext uri="{FF2B5EF4-FFF2-40B4-BE49-F238E27FC236}">
                <a16:creationId xmlns:a16="http://schemas.microsoft.com/office/drawing/2014/main" id="{E4522C8B-D1A0-4270-8252-0F29F353F055}"/>
              </a:ext>
            </a:extLst>
          </p:cNvPr>
          <p:cNvPicPr>
            <a:picLocks noChangeAspect="1"/>
          </p:cNvPicPr>
          <p:nvPr/>
        </p:nvPicPr>
        <p:blipFill>
          <a:blip r:embed="rId3"/>
          <a:stretch>
            <a:fillRect/>
          </a:stretch>
        </p:blipFill>
        <p:spPr>
          <a:xfrm>
            <a:off x="906684" y="3429000"/>
            <a:ext cx="9582539" cy="3202205"/>
          </a:xfrm>
          <a:prstGeom prst="rect">
            <a:avLst/>
          </a:prstGeom>
        </p:spPr>
      </p:pic>
    </p:spTree>
    <p:extLst>
      <p:ext uri="{BB962C8B-B14F-4D97-AF65-F5344CB8AC3E}">
        <p14:creationId xmlns:p14="http://schemas.microsoft.com/office/powerpoint/2010/main" val="356977411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2EED00-4C8E-4CA5-A82A-CD534CEF95E3}"/>
              </a:ext>
            </a:extLst>
          </p:cNvPr>
          <p:cNvPicPr>
            <a:picLocks noChangeAspect="1"/>
          </p:cNvPicPr>
          <p:nvPr/>
        </p:nvPicPr>
        <p:blipFill>
          <a:blip r:embed="rId2"/>
          <a:stretch>
            <a:fillRect/>
          </a:stretch>
        </p:blipFill>
        <p:spPr>
          <a:xfrm>
            <a:off x="209241" y="113924"/>
            <a:ext cx="4476980" cy="4521432"/>
          </a:xfrm>
          <a:prstGeom prst="rect">
            <a:avLst/>
          </a:prstGeom>
        </p:spPr>
      </p:pic>
    </p:spTree>
    <p:extLst>
      <p:ext uri="{BB962C8B-B14F-4D97-AF65-F5344CB8AC3E}">
        <p14:creationId xmlns:p14="http://schemas.microsoft.com/office/powerpoint/2010/main" val="195704723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E4D42A4-45B1-4AA4-8EED-FF5C2CE2F4CC}"/>
              </a:ext>
            </a:extLst>
          </p:cNvPr>
          <p:cNvPicPr>
            <a:picLocks noChangeAspect="1"/>
          </p:cNvPicPr>
          <p:nvPr/>
        </p:nvPicPr>
        <p:blipFill>
          <a:blip r:embed="rId2"/>
          <a:stretch>
            <a:fillRect/>
          </a:stretch>
        </p:blipFill>
        <p:spPr>
          <a:xfrm>
            <a:off x="1768666" y="657082"/>
            <a:ext cx="7702946" cy="5543835"/>
          </a:xfrm>
          <a:prstGeom prst="rect">
            <a:avLst/>
          </a:prstGeom>
        </p:spPr>
      </p:pic>
      <p:pic>
        <p:nvPicPr>
          <p:cNvPr id="4" name="Picture 3">
            <a:extLst>
              <a:ext uri="{FF2B5EF4-FFF2-40B4-BE49-F238E27FC236}">
                <a16:creationId xmlns:a16="http://schemas.microsoft.com/office/drawing/2014/main" id="{760E431F-ABE7-45DF-911B-70647A28E765}"/>
              </a:ext>
            </a:extLst>
          </p:cNvPr>
          <p:cNvPicPr>
            <a:picLocks noChangeAspect="1"/>
          </p:cNvPicPr>
          <p:nvPr/>
        </p:nvPicPr>
        <p:blipFill>
          <a:blip r:embed="rId3"/>
          <a:stretch>
            <a:fillRect/>
          </a:stretch>
        </p:blipFill>
        <p:spPr>
          <a:xfrm>
            <a:off x="9557919" y="3126109"/>
            <a:ext cx="2406774" cy="1333569"/>
          </a:xfrm>
          <a:prstGeom prst="rect">
            <a:avLst/>
          </a:prstGeom>
        </p:spPr>
      </p:pic>
      <p:pic>
        <p:nvPicPr>
          <p:cNvPr id="9" name="Picture 8">
            <a:extLst>
              <a:ext uri="{FF2B5EF4-FFF2-40B4-BE49-F238E27FC236}">
                <a16:creationId xmlns:a16="http://schemas.microsoft.com/office/drawing/2014/main" id="{A7F9436F-7167-4769-BFCA-DA7257296F27}"/>
              </a:ext>
            </a:extLst>
          </p:cNvPr>
          <p:cNvPicPr>
            <a:picLocks noChangeAspect="1"/>
          </p:cNvPicPr>
          <p:nvPr/>
        </p:nvPicPr>
        <p:blipFill>
          <a:blip r:embed="rId4"/>
          <a:stretch>
            <a:fillRect/>
          </a:stretch>
        </p:blipFill>
        <p:spPr>
          <a:xfrm>
            <a:off x="9557919" y="4644409"/>
            <a:ext cx="2502029" cy="1282766"/>
          </a:xfrm>
          <a:prstGeom prst="rect">
            <a:avLst/>
          </a:prstGeom>
        </p:spPr>
      </p:pic>
      <p:pic>
        <p:nvPicPr>
          <p:cNvPr id="11" name="Picture 10">
            <a:extLst>
              <a:ext uri="{FF2B5EF4-FFF2-40B4-BE49-F238E27FC236}">
                <a16:creationId xmlns:a16="http://schemas.microsoft.com/office/drawing/2014/main" id="{FB730711-6EAB-425B-86E0-87ABB798FE55}"/>
              </a:ext>
            </a:extLst>
          </p:cNvPr>
          <p:cNvPicPr>
            <a:picLocks noChangeAspect="1"/>
          </p:cNvPicPr>
          <p:nvPr/>
        </p:nvPicPr>
        <p:blipFill>
          <a:blip r:embed="rId5"/>
          <a:stretch>
            <a:fillRect/>
          </a:stretch>
        </p:blipFill>
        <p:spPr>
          <a:xfrm>
            <a:off x="4971992" y="2876521"/>
            <a:ext cx="2248016" cy="1104957"/>
          </a:xfrm>
          <a:prstGeom prst="rect">
            <a:avLst/>
          </a:prstGeom>
        </p:spPr>
      </p:pic>
      <p:pic>
        <p:nvPicPr>
          <p:cNvPr id="13" name="Picture 12">
            <a:extLst>
              <a:ext uri="{FF2B5EF4-FFF2-40B4-BE49-F238E27FC236}">
                <a16:creationId xmlns:a16="http://schemas.microsoft.com/office/drawing/2014/main" id="{8D7C7E0F-4296-4DDE-B663-56C4A613D0A0}"/>
              </a:ext>
            </a:extLst>
          </p:cNvPr>
          <p:cNvPicPr>
            <a:picLocks noChangeAspect="1"/>
          </p:cNvPicPr>
          <p:nvPr/>
        </p:nvPicPr>
        <p:blipFill>
          <a:blip r:embed="rId6"/>
          <a:stretch>
            <a:fillRect/>
          </a:stretch>
        </p:blipFill>
        <p:spPr>
          <a:xfrm>
            <a:off x="9735728" y="1287142"/>
            <a:ext cx="2228965" cy="1111307"/>
          </a:xfrm>
          <a:prstGeom prst="rect">
            <a:avLst/>
          </a:prstGeom>
        </p:spPr>
      </p:pic>
    </p:spTree>
    <p:extLst>
      <p:ext uri="{BB962C8B-B14F-4D97-AF65-F5344CB8AC3E}">
        <p14:creationId xmlns:p14="http://schemas.microsoft.com/office/powerpoint/2010/main" val="48953398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64A03E-D081-4E6C-8B93-A063EF224D1A}"/>
              </a:ext>
            </a:extLst>
          </p:cNvPr>
          <p:cNvPicPr>
            <a:picLocks noChangeAspect="1"/>
          </p:cNvPicPr>
          <p:nvPr/>
        </p:nvPicPr>
        <p:blipFill>
          <a:blip r:embed="rId2"/>
          <a:stretch>
            <a:fillRect/>
          </a:stretch>
        </p:blipFill>
        <p:spPr>
          <a:xfrm>
            <a:off x="4140099" y="1342918"/>
            <a:ext cx="3911801" cy="4172164"/>
          </a:xfrm>
          <a:prstGeom prst="rect">
            <a:avLst/>
          </a:prstGeom>
        </p:spPr>
      </p:pic>
      <p:sp>
        <p:nvSpPr>
          <p:cNvPr id="5" name="Arrow: Right 4">
            <a:extLst>
              <a:ext uri="{FF2B5EF4-FFF2-40B4-BE49-F238E27FC236}">
                <a16:creationId xmlns:a16="http://schemas.microsoft.com/office/drawing/2014/main" id="{7D2173EC-F450-4A03-BA51-7856D2145601}"/>
              </a:ext>
            </a:extLst>
          </p:cNvPr>
          <p:cNvSpPr/>
          <p:nvPr/>
        </p:nvSpPr>
        <p:spPr>
          <a:xfrm>
            <a:off x="3816220" y="2584580"/>
            <a:ext cx="323879" cy="223934"/>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0" name="Arrow: Right 9">
            <a:extLst>
              <a:ext uri="{FF2B5EF4-FFF2-40B4-BE49-F238E27FC236}">
                <a16:creationId xmlns:a16="http://schemas.microsoft.com/office/drawing/2014/main" id="{5EC06B2A-0F42-4E9E-965C-731AF5654139}"/>
              </a:ext>
            </a:extLst>
          </p:cNvPr>
          <p:cNvSpPr/>
          <p:nvPr/>
        </p:nvSpPr>
        <p:spPr>
          <a:xfrm>
            <a:off x="3816220" y="4624503"/>
            <a:ext cx="323879" cy="223934"/>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2" name="Arrow: Right 11">
            <a:extLst>
              <a:ext uri="{FF2B5EF4-FFF2-40B4-BE49-F238E27FC236}">
                <a16:creationId xmlns:a16="http://schemas.microsoft.com/office/drawing/2014/main" id="{454083A7-09DB-4ACA-8C68-20F404BD8926}"/>
              </a:ext>
            </a:extLst>
          </p:cNvPr>
          <p:cNvSpPr/>
          <p:nvPr/>
        </p:nvSpPr>
        <p:spPr>
          <a:xfrm>
            <a:off x="3806679" y="3922198"/>
            <a:ext cx="323879" cy="223934"/>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7" name="TextBox 6">
            <a:extLst>
              <a:ext uri="{FF2B5EF4-FFF2-40B4-BE49-F238E27FC236}">
                <a16:creationId xmlns:a16="http://schemas.microsoft.com/office/drawing/2014/main" id="{CEAE8E53-9E84-4439-99F1-9ECDCC4CC0B3}"/>
              </a:ext>
            </a:extLst>
          </p:cNvPr>
          <p:cNvSpPr txBox="1"/>
          <p:nvPr/>
        </p:nvSpPr>
        <p:spPr>
          <a:xfrm>
            <a:off x="2927758" y="2567802"/>
            <a:ext cx="880073" cy="246221"/>
          </a:xfrm>
          <a:prstGeom prst="rect">
            <a:avLst/>
          </a:prstGeom>
          <a:solidFill>
            <a:schemeClr val="accent6">
              <a:lumMod val="60000"/>
              <a:lumOff val="40000"/>
            </a:schemeClr>
          </a:solidFill>
          <a:ln>
            <a:solidFill>
              <a:schemeClr val="accent5">
                <a:lumMod val="75000"/>
              </a:schemeClr>
            </a:solidFill>
          </a:ln>
        </p:spPr>
        <p:txBody>
          <a:bodyPr wrap="square" rtlCol="0">
            <a:spAutoFit/>
          </a:bodyPr>
          <a:lstStyle/>
          <a:p>
            <a:r>
              <a:rPr lang="en-US" sz="1000" dirty="0"/>
              <a:t>Date-of-birth</a:t>
            </a:r>
          </a:p>
        </p:txBody>
      </p:sp>
      <p:sp>
        <p:nvSpPr>
          <p:cNvPr id="15" name="TextBox 14">
            <a:extLst>
              <a:ext uri="{FF2B5EF4-FFF2-40B4-BE49-F238E27FC236}">
                <a16:creationId xmlns:a16="http://schemas.microsoft.com/office/drawing/2014/main" id="{FAC54DB9-1F83-4B7B-8201-6627F5B32590}"/>
              </a:ext>
            </a:extLst>
          </p:cNvPr>
          <p:cNvSpPr txBox="1"/>
          <p:nvPr/>
        </p:nvSpPr>
        <p:spPr>
          <a:xfrm>
            <a:off x="2945687" y="4624503"/>
            <a:ext cx="880073" cy="246221"/>
          </a:xfrm>
          <a:prstGeom prst="rect">
            <a:avLst/>
          </a:prstGeom>
          <a:solidFill>
            <a:schemeClr val="accent6">
              <a:lumMod val="60000"/>
              <a:lumOff val="40000"/>
            </a:schemeClr>
          </a:solidFill>
          <a:ln>
            <a:solidFill>
              <a:schemeClr val="accent5">
                <a:lumMod val="75000"/>
              </a:schemeClr>
            </a:solidFill>
          </a:ln>
        </p:spPr>
        <p:txBody>
          <a:bodyPr wrap="square" rtlCol="0">
            <a:spAutoFit/>
          </a:bodyPr>
          <a:lstStyle/>
          <a:p>
            <a:r>
              <a:rPr lang="en-US" sz="1000" dirty="0"/>
              <a:t>Not given</a:t>
            </a:r>
          </a:p>
        </p:txBody>
      </p:sp>
      <p:sp>
        <p:nvSpPr>
          <p:cNvPr id="16" name="TextBox 15">
            <a:extLst>
              <a:ext uri="{FF2B5EF4-FFF2-40B4-BE49-F238E27FC236}">
                <a16:creationId xmlns:a16="http://schemas.microsoft.com/office/drawing/2014/main" id="{4718DAD3-36D0-4C11-BCA2-0DF94ED5745D}"/>
              </a:ext>
            </a:extLst>
          </p:cNvPr>
          <p:cNvSpPr txBox="1"/>
          <p:nvPr/>
        </p:nvSpPr>
        <p:spPr>
          <a:xfrm>
            <a:off x="2927759" y="3829919"/>
            <a:ext cx="888462" cy="400110"/>
          </a:xfrm>
          <a:prstGeom prst="rect">
            <a:avLst/>
          </a:prstGeom>
          <a:solidFill>
            <a:schemeClr val="accent6">
              <a:lumMod val="60000"/>
              <a:lumOff val="40000"/>
            </a:schemeClr>
          </a:solidFill>
          <a:ln>
            <a:solidFill>
              <a:schemeClr val="accent5">
                <a:lumMod val="75000"/>
              </a:schemeClr>
            </a:solidFill>
          </a:ln>
        </p:spPr>
        <p:txBody>
          <a:bodyPr wrap="square" rtlCol="0">
            <a:spAutoFit/>
          </a:bodyPr>
          <a:lstStyle/>
          <a:p>
            <a:r>
              <a:rPr lang="en-US" sz="1000" dirty="0"/>
              <a:t>Vaccine given but not date</a:t>
            </a:r>
          </a:p>
        </p:txBody>
      </p:sp>
      <p:sp>
        <p:nvSpPr>
          <p:cNvPr id="17" name="Arrow: Right 16">
            <a:extLst>
              <a:ext uri="{FF2B5EF4-FFF2-40B4-BE49-F238E27FC236}">
                <a16:creationId xmlns:a16="http://schemas.microsoft.com/office/drawing/2014/main" id="{A71B3A63-6231-4972-87C9-41E2CB405114}"/>
              </a:ext>
            </a:extLst>
          </p:cNvPr>
          <p:cNvSpPr/>
          <p:nvPr/>
        </p:nvSpPr>
        <p:spPr>
          <a:xfrm>
            <a:off x="3834149" y="1794824"/>
            <a:ext cx="323879" cy="223934"/>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8" name="TextBox 17">
            <a:extLst>
              <a:ext uri="{FF2B5EF4-FFF2-40B4-BE49-F238E27FC236}">
                <a16:creationId xmlns:a16="http://schemas.microsoft.com/office/drawing/2014/main" id="{AF72EEBF-1AF0-40C8-854C-AEECD6FC503D}"/>
              </a:ext>
            </a:extLst>
          </p:cNvPr>
          <p:cNvSpPr txBox="1"/>
          <p:nvPr/>
        </p:nvSpPr>
        <p:spPr>
          <a:xfrm>
            <a:off x="2818701" y="1778046"/>
            <a:ext cx="1007060" cy="246221"/>
          </a:xfrm>
          <a:prstGeom prst="rect">
            <a:avLst/>
          </a:prstGeom>
          <a:solidFill>
            <a:schemeClr val="accent6">
              <a:lumMod val="60000"/>
              <a:lumOff val="40000"/>
            </a:schemeClr>
          </a:solidFill>
          <a:ln>
            <a:solidFill>
              <a:schemeClr val="accent5">
                <a:lumMod val="75000"/>
              </a:schemeClr>
            </a:solidFill>
          </a:ln>
        </p:spPr>
        <p:txBody>
          <a:bodyPr wrap="square" rtlCol="0">
            <a:spAutoFit/>
          </a:bodyPr>
          <a:lstStyle/>
          <a:p>
            <a:r>
              <a:rPr lang="en-US" sz="1000" dirty="0"/>
              <a:t>Name and line#</a:t>
            </a:r>
          </a:p>
        </p:txBody>
      </p:sp>
    </p:spTree>
    <p:extLst>
      <p:ext uri="{BB962C8B-B14F-4D97-AF65-F5344CB8AC3E}">
        <p14:creationId xmlns:p14="http://schemas.microsoft.com/office/powerpoint/2010/main" val="3981580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EDC39F1A-AACA-412A-9E5D-29062A8597B7}"/>
              </a:ext>
            </a:extLst>
          </p:cNvPr>
          <p:cNvSpPr/>
          <p:nvPr/>
        </p:nvSpPr>
        <p:spPr>
          <a:xfrm>
            <a:off x="2384571" y="953631"/>
            <a:ext cx="1143000" cy="2475369"/>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1" name="TextBox 40">
            <a:extLst>
              <a:ext uri="{FF2B5EF4-FFF2-40B4-BE49-F238E27FC236}">
                <a16:creationId xmlns:a16="http://schemas.microsoft.com/office/drawing/2014/main" id="{99F43419-67F2-4D86-B0D4-F01E4335189A}"/>
              </a:ext>
            </a:extLst>
          </p:cNvPr>
          <p:cNvSpPr txBox="1"/>
          <p:nvPr/>
        </p:nvSpPr>
        <p:spPr>
          <a:xfrm>
            <a:off x="3525473" y="958864"/>
            <a:ext cx="7370938" cy="2462213"/>
          </a:xfrm>
          <a:prstGeom prst="rect">
            <a:avLst/>
          </a:prstGeom>
          <a:solidFill>
            <a:schemeClr val="accent1">
              <a:lumMod val="20000"/>
              <a:lumOff val="80000"/>
            </a:schemeClr>
          </a:solidFill>
          <a:ln w="9525">
            <a:solidFill>
              <a:schemeClr val="tx1"/>
            </a:solidFill>
          </a:ln>
        </p:spPr>
        <p:txBody>
          <a:bodyPr wrap="square" rtlCol="0">
            <a:spAutoFit/>
          </a:bodyPr>
          <a:lstStyle/>
          <a:p>
            <a:r>
              <a:rPr lang="en-US" sz="1400" dirty="0">
                <a:effectLst/>
                <a:latin typeface="Calibri" panose="020F0502020204030204" pitchFamily="34" charset="0"/>
                <a:ea typeface="Times New Roman" panose="02020603050405020304" pitchFamily="18" charset="0"/>
                <a:cs typeface="DaunPenh" panose="01010101010101010101" pitchFamily="2" charset="0"/>
              </a:rPr>
              <a:t>By pressing this button, the system will display the screen on the right. These two options allow to locate the response categories on “the top left corner beneath questions” or “next to the field on the form”.</a:t>
            </a: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s-DO" sz="1400" dirty="0"/>
          </a:p>
        </p:txBody>
      </p:sp>
      <p:pic>
        <p:nvPicPr>
          <p:cNvPr id="3" name="Picture 2">
            <a:extLst>
              <a:ext uri="{FF2B5EF4-FFF2-40B4-BE49-F238E27FC236}">
                <a16:creationId xmlns:a16="http://schemas.microsoft.com/office/drawing/2014/main" id="{CBE032B7-FF41-4AB7-A2C2-6BB0CD1F8615}"/>
              </a:ext>
            </a:extLst>
          </p:cNvPr>
          <p:cNvPicPr>
            <a:picLocks noChangeAspect="1"/>
          </p:cNvPicPr>
          <p:nvPr/>
        </p:nvPicPr>
        <p:blipFill>
          <a:blip r:embed="rId2"/>
          <a:stretch>
            <a:fillRect/>
          </a:stretch>
        </p:blipFill>
        <p:spPr>
          <a:xfrm>
            <a:off x="4699233" y="1516310"/>
            <a:ext cx="5524784" cy="1873346"/>
          </a:xfrm>
          <a:prstGeom prst="rect">
            <a:avLst/>
          </a:prstGeom>
        </p:spPr>
      </p:pic>
      <p:pic>
        <p:nvPicPr>
          <p:cNvPr id="5" name="Picture 4">
            <a:extLst>
              <a:ext uri="{FF2B5EF4-FFF2-40B4-BE49-F238E27FC236}">
                <a16:creationId xmlns:a16="http://schemas.microsoft.com/office/drawing/2014/main" id="{1D48F26B-20E3-4582-A8A4-C9C2390A6E17}"/>
              </a:ext>
            </a:extLst>
          </p:cNvPr>
          <p:cNvPicPr>
            <a:picLocks noChangeAspect="1"/>
          </p:cNvPicPr>
          <p:nvPr/>
        </p:nvPicPr>
        <p:blipFill>
          <a:blip r:embed="rId3"/>
          <a:stretch>
            <a:fillRect/>
          </a:stretch>
        </p:blipFill>
        <p:spPr>
          <a:xfrm>
            <a:off x="2381774" y="529515"/>
            <a:ext cx="8514637" cy="429347"/>
          </a:xfrm>
          <a:prstGeom prst="rect">
            <a:avLst/>
          </a:prstGeom>
        </p:spPr>
      </p:pic>
      <p:pic>
        <p:nvPicPr>
          <p:cNvPr id="9" name="Picture 8">
            <a:extLst>
              <a:ext uri="{FF2B5EF4-FFF2-40B4-BE49-F238E27FC236}">
                <a16:creationId xmlns:a16="http://schemas.microsoft.com/office/drawing/2014/main" id="{28C5A3D8-435D-4E05-BA7C-0329FD789D6B}"/>
              </a:ext>
            </a:extLst>
          </p:cNvPr>
          <p:cNvPicPr>
            <a:picLocks noChangeAspect="1"/>
          </p:cNvPicPr>
          <p:nvPr/>
        </p:nvPicPr>
        <p:blipFill>
          <a:blip r:embed="rId4"/>
          <a:stretch>
            <a:fillRect/>
          </a:stretch>
        </p:blipFill>
        <p:spPr>
          <a:xfrm>
            <a:off x="2554952" y="1164562"/>
            <a:ext cx="800141" cy="359438"/>
          </a:xfrm>
          <a:prstGeom prst="rect">
            <a:avLst/>
          </a:prstGeom>
        </p:spPr>
      </p:pic>
    </p:spTree>
    <p:extLst>
      <p:ext uri="{BB962C8B-B14F-4D97-AF65-F5344CB8AC3E}">
        <p14:creationId xmlns:p14="http://schemas.microsoft.com/office/powerpoint/2010/main" val="263164573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7554F8-4B50-4AAD-97EA-FE7F52E34810}"/>
              </a:ext>
            </a:extLst>
          </p:cNvPr>
          <p:cNvPicPr>
            <a:picLocks noChangeAspect="1"/>
          </p:cNvPicPr>
          <p:nvPr/>
        </p:nvPicPr>
        <p:blipFill>
          <a:blip r:embed="rId2"/>
          <a:stretch>
            <a:fillRect/>
          </a:stretch>
        </p:blipFill>
        <p:spPr>
          <a:xfrm>
            <a:off x="2282629" y="2539954"/>
            <a:ext cx="7626742" cy="1778091"/>
          </a:xfrm>
          <a:prstGeom prst="rect">
            <a:avLst/>
          </a:prstGeom>
        </p:spPr>
      </p:pic>
    </p:spTree>
    <p:extLst>
      <p:ext uri="{BB962C8B-B14F-4D97-AF65-F5344CB8AC3E}">
        <p14:creationId xmlns:p14="http://schemas.microsoft.com/office/powerpoint/2010/main" val="97066998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81261C-DB8C-4CF2-9FD9-36F4F1E91516}"/>
              </a:ext>
            </a:extLst>
          </p:cNvPr>
          <p:cNvPicPr>
            <a:picLocks noChangeAspect="1"/>
          </p:cNvPicPr>
          <p:nvPr/>
        </p:nvPicPr>
        <p:blipFill>
          <a:blip r:embed="rId2"/>
          <a:stretch>
            <a:fillRect/>
          </a:stretch>
        </p:blipFill>
        <p:spPr>
          <a:xfrm>
            <a:off x="572758" y="399893"/>
            <a:ext cx="7626742" cy="6058211"/>
          </a:xfrm>
          <a:prstGeom prst="rect">
            <a:avLst/>
          </a:prstGeom>
        </p:spPr>
      </p:pic>
      <p:pic>
        <p:nvPicPr>
          <p:cNvPr id="6" name="Picture 5">
            <a:extLst>
              <a:ext uri="{FF2B5EF4-FFF2-40B4-BE49-F238E27FC236}">
                <a16:creationId xmlns:a16="http://schemas.microsoft.com/office/drawing/2014/main" id="{315388E9-2F79-4961-AA10-4395FF09DED9}"/>
              </a:ext>
            </a:extLst>
          </p:cNvPr>
          <p:cNvPicPr>
            <a:picLocks noChangeAspect="1"/>
          </p:cNvPicPr>
          <p:nvPr/>
        </p:nvPicPr>
        <p:blipFill>
          <a:blip r:embed="rId3"/>
          <a:stretch>
            <a:fillRect/>
          </a:stretch>
        </p:blipFill>
        <p:spPr>
          <a:xfrm>
            <a:off x="9974932" y="1667311"/>
            <a:ext cx="1130358" cy="787440"/>
          </a:xfrm>
          <a:prstGeom prst="rect">
            <a:avLst/>
          </a:prstGeom>
        </p:spPr>
      </p:pic>
      <p:pic>
        <p:nvPicPr>
          <p:cNvPr id="8" name="Picture 7">
            <a:extLst>
              <a:ext uri="{FF2B5EF4-FFF2-40B4-BE49-F238E27FC236}">
                <a16:creationId xmlns:a16="http://schemas.microsoft.com/office/drawing/2014/main" id="{49B3E901-EC63-479C-AB91-ECBC01DEEBEA}"/>
              </a:ext>
            </a:extLst>
          </p:cNvPr>
          <p:cNvPicPr>
            <a:picLocks noChangeAspect="1"/>
          </p:cNvPicPr>
          <p:nvPr/>
        </p:nvPicPr>
        <p:blipFill>
          <a:blip r:embed="rId4"/>
          <a:stretch>
            <a:fillRect/>
          </a:stretch>
        </p:blipFill>
        <p:spPr>
          <a:xfrm>
            <a:off x="9136689" y="4493438"/>
            <a:ext cx="2806844" cy="1416123"/>
          </a:xfrm>
          <a:prstGeom prst="rect">
            <a:avLst/>
          </a:prstGeom>
        </p:spPr>
      </p:pic>
      <p:pic>
        <p:nvPicPr>
          <p:cNvPr id="10" name="Picture 9">
            <a:extLst>
              <a:ext uri="{FF2B5EF4-FFF2-40B4-BE49-F238E27FC236}">
                <a16:creationId xmlns:a16="http://schemas.microsoft.com/office/drawing/2014/main" id="{14D3814F-9935-4A97-AC11-B0B929FC09CA}"/>
              </a:ext>
            </a:extLst>
          </p:cNvPr>
          <p:cNvPicPr>
            <a:picLocks noChangeAspect="1"/>
          </p:cNvPicPr>
          <p:nvPr/>
        </p:nvPicPr>
        <p:blipFill>
          <a:blip r:embed="rId5"/>
          <a:stretch>
            <a:fillRect/>
          </a:stretch>
        </p:blipFill>
        <p:spPr>
          <a:xfrm>
            <a:off x="9671491" y="3039744"/>
            <a:ext cx="1473276" cy="501676"/>
          </a:xfrm>
          <a:prstGeom prst="rect">
            <a:avLst/>
          </a:prstGeom>
        </p:spPr>
      </p:pic>
      <p:sp>
        <p:nvSpPr>
          <p:cNvPr id="12" name="TextBox 11">
            <a:extLst>
              <a:ext uri="{FF2B5EF4-FFF2-40B4-BE49-F238E27FC236}">
                <a16:creationId xmlns:a16="http://schemas.microsoft.com/office/drawing/2014/main" id="{EC2A428C-89C8-47F7-A6FB-8AD655ADC328}"/>
              </a:ext>
            </a:extLst>
          </p:cNvPr>
          <p:cNvSpPr txBox="1"/>
          <p:nvPr/>
        </p:nvSpPr>
        <p:spPr>
          <a:xfrm>
            <a:off x="7256477" y="4216439"/>
            <a:ext cx="943022" cy="276999"/>
          </a:xfrm>
          <a:prstGeom prst="rect">
            <a:avLst/>
          </a:prstGeom>
          <a:solidFill>
            <a:schemeClr val="accent6">
              <a:lumMod val="60000"/>
              <a:lumOff val="40000"/>
            </a:schemeClr>
          </a:solidFill>
        </p:spPr>
        <p:txBody>
          <a:bodyPr wrap="square" rtlCol="0">
            <a:spAutoFit/>
          </a:bodyPr>
          <a:lstStyle/>
          <a:p>
            <a:r>
              <a:rPr lang="en-US" sz="1200" dirty="0"/>
              <a:t>Take picture</a:t>
            </a:r>
          </a:p>
        </p:txBody>
      </p:sp>
      <p:sp>
        <p:nvSpPr>
          <p:cNvPr id="14" name="TextBox 13">
            <a:extLst>
              <a:ext uri="{FF2B5EF4-FFF2-40B4-BE49-F238E27FC236}">
                <a16:creationId xmlns:a16="http://schemas.microsoft.com/office/drawing/2014/main" id="{7296BA3E-1733-42D8-AA34-E02CD045B053}"/>
              </a:ext>
            </a:extLst>
          </p:cNvPr>
          <p:cNvSpPr txBox="1"/>
          <p:nvPr/>
        </p:nvSpPr>
        <p:spPr>
          <a:xfrm>
            <a:off x="7608815" y="1140903"/>
            <a:ext cx="486561" cy="276999"/>
          </a:xfrm>
          <a:prstGeom prst="rect">
            <a:avLst/>
          </a:prstGeom>
          <a:solidFill>
            <a:schemeClr val="accent6">
              <a:lumMod val="60000"/>
              <a:lumOff val="40000"/>
            </a:schemeClr>
          </a:solidFill>
          <a:ln>
            <a:solidFill>
              <a:schemeClr val="accent5">
                <a:lumMod val="75000"/>
              </a:schemeClr>
            </a:solidFill>
          </a:ln>
        </p:spPr>
        <p:txBody>
          <a:bodyPr wrap="square" rtlCol="0">
            <a:spAutoFit/>
          </a:bodyPr>
          <a:lstStyle/>
          <a:p>
            <a:r>
              <a:rPr lang="en-US" sz="1200" dirty="0"/>
              <a:t>Exit</a:t>
            </a:r>
          </a:p>
        </p:txBody>
      </p:sp>
      <p:sp>
        <p:nvSpPr>
          <p:cNvPr id="16" name="TextBox 15">
            <a:extLst>
              <a:ext uri="{FF2B5EF4-FFF2-40B4-BE49-F238E27FC236}">
                <a16:creationId xmlns:a16="http://schemas.microsoft.com/office/drawing/2014/main" id="{5406BB93-1540-459E-8103-7BD496608A50}"/>
              </a:ext>
            </a:extLst>
          </p:cNvPr>
          <p:cNvSpPr txBox="1"/>
          <p:nvPr/>
        </p:nvSpPr>
        <p:spPr>
          <a:xfrm>
            <a:off x="1783871" y="2192991"/>
            <a:ext cx="4983061" cy="3046988"/>
          </a:xfrm>
          <a:prstGeom prst="rect">
            <a:avLst/>
          </a:prstGeom>
          <a:noFill/>
        </p:spPr>
        <p:txBody>
          <a:bodyPr wrap="square" rtlCol="0">
            <a:spAutoFit/>
          </a:bodyPr>
          <a:lstStyle/>
          <a:p>
            <a:pPr algn="ctr"/>
            <a:r>
              <a:rPr lang="en-US" sz="3200" dirty="0"/>
              <a:t>Picture area</a:t>
            </a:r>
          </a:p>
          <a:p>
            <a:pPr algn="ctr"/>
            <a:endParaRPr lang="es-DO" sz="3200" dirty="0"/>
          </a:p>
          <a:p>
            <a:pPr algn="ctr"/>
            <a:r>
              <a:rPr lang="en-US" sz="3200" dirty="0"/>
              <a:t>Before taking the picture make sure the resolution is legible</a:t>
            </a:r>
          </a:p>
          <a:p>
            <a:pPr algn="ctr"/>
            <a:endParaRPr lang="en-US" sz="3200" dirty="0"/>
          </a:p>
        </p:txBody>
      </p:sp>
      <p:sp>
        <p:nvSpPr>
          <p:cNvPr id="17" name="Arrow: Up 16">
            <a:extLst>
              <a:ext uri="{FF2B5EF4-FFF2-40B4-BE49-F238E27FC236}">
                <a16:creationId xmlns:a16="http://schemas.microsoft.com/office/drawing/2014/main" id="{8577024C-A8C1-4AF6-A3C3-F8673D269EE6}"/>
              </a:ext>
            </a:extLst>
          </p:cNvPr>
          <p:cNvSpPr/>
          <p:nvPr/>
        </p:nvSpPr>
        <p:spPr>
          <a:xfrm>
            <a:off x="7608815" y="755009"/>
            <a:ext cx="536895" cy="385894"/>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8" name="Arrow: Up 17">
            <a:extLst>
              <a:ext uri="{FF2B5EF4-FFF2-40B4-BE49-F238E27FC236}">
                <a16:creationId xmlns:a16="http://schemas.microsoft.com/office/drawing/2014/main" id="{D18E2DED-6593-45A1-A26E-ABA8621DF53A}"/>
              </a:ext>
            </a:extLst>
          </p:cNvPr>
          <p:cNvSpPr/>
          <p:nvPr/>
        </p:nvSpPr>
        <p:spPr>
          <a:xfrm>
            <a:off x="7494418" y="3830545"/>
            <a:ext cx="536895" cy="385894"/>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269292416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CE043E9-D9F3-4BA4-B5A6-3EA534B47A9D}"/>
              </a:ext>
            </a:extLst>
          </p:cNvPr>
          <p:cNvPicPr>
            <a:picLocks noChangeAspect="1"/>
          </p:cNvPicPr>
          <p:nvPr/>
        </p:nvPicPr>
        <p:blipFill>
          <a:blip r:embed="rId2"/>
          <a:stretch>
            <a:fillRect/>
          </a:stretch>
        </p:blipFill>
        <p:spPr>
          <a:xfrm>
            <a:off x="973409" y="947956"/>
            <a:ext cx="6878686" cy="4962088"/>
          </a:xfrm>
          <a:prstGeom prst="rect">
            <a:avLst/>
          </a:prstGeom>
        </p:spPr>
      </p:pic>
      <p:pic>
        <p:nvPicPr>
          <p:cNvPr id="6" name="Picture 5">
            <a:extLst>
              <a:ext uri="{FF2B5EF4-FFF2-40B4-BE49-F238E27FC236}">
                <a16:creationId xmlns:a16="http://schemas.microsoft.com/office/drawing/2014/main" id="{315388E9-2F79-4961-AA10-4395FF09DED9}"/>
              </a:ext>
            </a:extLst>
          </p:cNvPr>
          <p:cNvPicPr>
            <a:picLocks noChangeAspect="1"/>
          </p:cNvPicPr>
          <p:nvPr/>
        </p:nvPicPr>
        <p:blipFill>
          <a:blip r:embed="rId3"/>
          <a:stretch>
            <a:fillRect/>
          </a:stretch>
        </p:blipFill>
        <p:spPr>
          <a:xfrm>
            <a:off x="9974932" y="1667311"/>
            <a:ext cx="1130358" cy="787440"/>
          </a:xfrm>
          <a:prstGeom prst="rect">
            <a:avLst/>
          </a:prstGeom>
        </p:spPr>
      </p:pic>
      <p:pic>
        <p:nvPicPr>
          <p:cNvPr id="8" name="Picture 7">
            <a:extLst>
              <a:ext uri="{FF2B5EF4-FFF2-40B4-BE49-F238E27FC236}">
                <a16:creationId xmlns:a16="http://schemas.microsoft.com/office/drawing/2014/main" id="{49B3E901-EC63-479C-AB91-ECBC01DEEBEA}"/>
              </a:ext>
            </a:extLst>
          </p:cNvPr>
          <p:cNvPicPr>
            <a:picLocks noChangeAspect="1"/>
          </p:cNvPicPr>
          <p:nvPr/>
        </p:nvPicPr>
        <p:blipFill>
          <a:blip r:embed="rId4"/>
          <a:stretch>
            <a:fillRect/>
          </a:stretch>
        </p:blipFill>
        <p:spPr>
          <a:xfrm>
            <a:off x="9136689" y="4493438"/>
            <a:ext cx="2806844" cy="1416123"/>
          </a:xfrm>
          <a:prstGeom prst="rect">
            <a:avLst/>
          </a:prstGeom>
        </p:spPr>
      </p:pic>
      <p:pic>
        <p:nvPicPr>
          <p:cNvPr id="10" name="Picture 9">
            <a:extLst>
              <a:ext uri="{FF2B5EF4-FFF2-40B4-BE49-F238E27FC236}">
                <a16:creationId xmlns:a16="http://schemas.microsoft.com/office/drawing/2014/main" id="{14D3814F-9935-4A97-AC11-B0B929FC09CA}"/>
              </a:ext>
            </a:extLst>
          </p:cNvPr>
          <p:cNvPicPr>
            <a:picLocks noChangeAspect="1"/>
          </p:cNvPicPr>
          <p:nvPr/>
        </p:nvPicPr>
        <p:blipFill>
          <a:blip r:embed="rId5"/>
          <a:stretch>
            <a:fillRect/>
          </a:stretch>
        </p:blipFill>
        <p:spPr>
          <a:xfrm>
            <a:off x="9671491" y="3039744"/>
            <a:ext cx="1473276" cy="501676"/>
          </a:xfrm>
          <a:prstGeom prst="rect">
            <a:avLst/>
          </a:prstGeom>
        </p:spPr>
      </p:pic>
      <p:sp>
        <p:nvSpPr>
          <p:cNvPr id="12" name="TextBox 11">
            <a:extLst>
              <a:ext uri="{FF2B5EF4-FFF2-40B4-BE49-F238E27FC236}">
                <a16:creationId xmlns:a16="http://schemas.microsoft.com/office/drawing/2014/main" id="{EC2A428C-89C8-47F7-A6FB-8AD655ADC328}"/>
              </a:ext>
            </a:extLst>
          </p:cNvPr>
          <p:cNvSpPr txBox="1"/>
          <p:nvPr/>
        </p:nvSpPr>
        <p:spPr>
          <a:xfrm>
            <a:off x="6929809" y="4216439"/>
            <a:ext cx="943022" cy="276999"/>
          </a:xfrm>
          <a:prstGeom prst="rect">
            <a:avLst/>
          </a:prstGeom>
          <a:solidFill>
            <a:schemeClr val="accent6">
              <a:lumMod val="60000"/>
              <a:lumOff val="40000"/>
            </a:schemeClr>
          </a:solidFill>
        </p:spPr>
        <p:txBody>
          <a:bodyPr wrap="square" rtlCol="0">
            <a:spAutoFit/>
          </a:bodyPr>
          <a:lstStyle/>
          <a:p>
            <a:r>
              <a:rPr lang="en-US" sz="1200" dirty="0"/>
              <a:t>Take picture</a:t>
            </a:r>
          </a:p>
        </p:txBody>
      </p:sp>
      <p:sp>
        <p:nvSpPr>
          <p:cNvPr id="14" name="TextBox 13">
            <a:extLst>
              <a:ext uri="{FF2B5EF4-FFF2-40B4-BE49-F238E27FC236}">
                <a16:creationId xmlns:a16="http://schemas.microsoft.com/office/drawing/2014/main" id="{7296BA3E-1733-42D8-AA34-E02CD045B053}"/>
              </a:ext>
            </a:extLst>
          </p:cNvPr>
          <p:cNvSpPr txBox="1"/>
          <p:nvPr/>
        </p:nvSpPr>
        <p:spPr>
          <a:xfrm>
            <a:off x="7315200" y="1587858"/>
            <a:ext cx="486561" cy="276999"/>
          </a:xfrm>
          <a:prstGeom prst="rect">
            <a:avLst/>
          </a:prstGeom>
          <a:solidFill>
            <a:schemeClr val="accent6">
              <a:lumMod val="60000"/>
              <a:lumOff val="40000"/>
            </a:schemeClr>
          </a:solidFill>
          <a:ln>
            <a:solidFill>
              <a:schemeClr val="accent5">
                <a:lumMod val="75000"/>
              </a:schemeClr>
            </a:solidFill>
          </a:ln>
        </p:spPr>
        <p:txBody>
          <a:bodyPr wrap="square" rtlCol="0">
            <a:spAutoFit/>
          </a:bodyPr>
          <a:lstStyle/>
          <a:p>
            <a:r>
              <a:rPr lang="en-US" sz="1200" dirty="0"/>
              <a:t>Exit</a:t>
            </a:r>
          </a:p>
        </p:txBody>
      </p:sp>
      <p:sp>
        <p:nvSpPr>
          <p:cNvPr id="16" name="TextBox 15">
            <a:extLst>
              <a:ext uri="{FF2B5EF4-FFF2-40B4-BE49-F238E27FC236}">
                <a16:creationId xmlns:a16="http://schemas.microsoft.com/office/drawing/2014/main" id="{5406BB93-1540-459E-8103-7BD496608A50}"/>
              </a:ext>
            </a:extLst>
          </p:cNvPr>
          <p:cNvSpPr txBox="1"/>
          <p:nvPr/>
        </p:nvSpPr>
        <p:spPr>
          <a:xfrm>
            <a:off x="1783871" y="2192991"/>
            <a:ext cx="4983061" cy="3046988"/>
          </a:xfrm>
          <a:prstGeom prst="rect">
            <a:avLst/>
          </a:prstGeom>
          <a:noFill/>
        </p:spPr>
        <p:txBody>
          <a:bodyPr wrap="square" rtlCol="0">
            <a:spAutoFit/>
          </a:bodyPr>
          <a:lstStyle/>
          <a:p>
            <a:pPr algn="ctr"/>
            <a:r>
              <a:rPr lang="en-US" sz="3200" dirty="0"/>
              <a:t>Picture area</a:t>
            </a:r>
          </a:p>
          <a:p>
            <a:pPr algn="ctr"/>
            <a:endParaRPr lang="es-DO" sz="3200" dirty="0"/>
          </a:p>
          <a:p>
            <a:pPr algn="ctr"/>
            <a:r>
              <a:rPr lang="en-US" sz="3200" dirty="0"/>
              <a:t>Before taking the picture make sure the resolution is legible</a:t>
            </a:r>
          </a:p>
          <a:p>
            <a:pPr algn="ctr"/>
            <a:endParaRPr lang="en-US" sz="3200" dirty="0"/>
          </a:p>
        </p:txBody>
      </p:sp>
      <p:sp>
        <p:nvSpPr>
          <p:cNvPr id="17" name="Arrow: Up 16">
            <a:extLst>
              <a:ext uri="{FF2B5EF4-FFF2-40B4-BE49-F238E27FC236}">
                <a16:creationId xmlns:a16="http://schemas.microsoft.com/office/drawing/2014/main" id="{8577024C-A8C1-4AF6-A3C3-F8673D269EE6}"/>
              </a:ext>
            </a:extLst>
          </p:cNvPr>
          <p:cNvSpPr/>
          <p:nvPr/>
        </p:nvSpPr>
        <p:spPr>
          <a:xfrm>
            <a:off x="7382312" y="1208014"/>
            <a:ext cx="419449" cy="379843"/>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8" name="Arrow: Up 17">
            <a:extLst>
              <a:ext uri="{FF2B5EF4-FFF2-40B4-BE49-F238E27FC236}">
                <a16:creationId xmlns:a16="http://schemas.microsoft.com/office/drawing/2014/main" id="{D18E2DED-6593-45A1-A26E-ABA8621DF53A}"/>
              </a:ext>
            </a:extLst>
          </p:cNvPr>
          <p:cNvSpPr/>
          <p:nvPr/>
        </p:nvSpPr>
        <p:spPr>
          <a:xfrm>
            <a:off x="7203691" y="3830545"/>
            <a:ext cx="486562" cy="385894"/>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227001033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99B818-DD65-43C5-8D9F-4AC1D5DF4FAC}"/>
              </a:ext>
            </a:extLst>
          </p:cNvPr>
          <p:cNvPicPr>
            <a:picLocks noChangeAspect="1"/>
          </p:cNvPicPr>
          <p:nvPr/>
        </p:nvPicPr>
        <p:blipFill>
          <a:blip r:embed="rId2"/>
          <a:stretch>
            <a:fillRect/>
          </a:stretch>
        </p:blipFill>
        <p:spPr>
          <a:xfrm>
            <a:off x="429032" y="2038793"/>
            <a:ext cx="7566066" cy="768389"/>
          </a:xfrm>
          <a:prstGeom prst="rect">
            <a:avLst/>
          </a:prstGeom>
        </p:spPr>
      </p:pic>
      <p:pic>
        <p:nvPicPr>
          <p:cNvPr id="7" name="Picture 6">
            <a:extLst>
              <a:ext uri="{FF2B5EF4-FFF2-40B4-BE49-F238E27FC236}">
                <a16:creationId xmlns:a16="http://schemas.microsoft.com/office/drawing/2014/main" id="{EAF61CAC-C145-4AE2-ACCE-A92E117A55D8}"/>
              </a:ext>
            </a:extLst>
          </p:cNvPr>
          <p:cNvPicPr>
            <a:picLocks noChangeAspect="1"/>
          </p:cNvPicPr>
          <p:nvPr/>
        </p:nvPicPr>
        <p:blipFill>
          <a:blip r:embed="rId3"/>
          <a:stretch>
            <a:fillRect/>
          </a:stretch>
        </p:blipFill>
        <p:spPr>
          <a:xfrm>
            <a:off x="429032" y="2849604"/>
            <a:ext cx="7372729" cy="762039"/>
          </a:xfrm>
          <a:prstGeom prst="rect">
            <a:avLst/>
          </a:prstGeom>
        </p:spPr>
      </p:pic>
      <p:pic>
        <p:nvPicPr>
          <p:cNvPr id="11" name="Picture 10">
            <a:extLst>
              <a:ext uri="{FF2B5EF4-FFF2-40B4-BE49-F238E27FC236}">
                <a16:creationId xmlns:a16="http://schemas.microsoft.com/office/drawing/2014/main" id="{260DF031-3B0D-40DE-9362-35DB4CAC0736}"/>
              </a:ext>
            </a:extLst>
          </p:cNvPr>
          <p:cNvPicPr>
            <a:picLocks noChangeAspect="1"/>
          </p:cNvPicPr>
          <p:nvPr/>
        </p:nvPicPr>
        <p:blipFill>
          <a:blip r:embed="rId4"/>
          <a:stretch>
            <a:fillRect/>
          </a:stretch>
        </p:blipFill>
        <p:spPr>
          <a:xfrm>
            <a:off x="1253138" y="4417267"/>
            <a:ext cx="5524784" cy="1162110"/>
          </a:xfrm>
          <a:prstGeom prst="rect">
            <a:avLst/>
          </a:prstGeom>
          <a:ln w="3175">
            <a:solidFill>
              <a:schemeClr val="tx1"/>
            </a:solidFill>
          </a:ln>
        </p:spPr>
      </p:pic>
    </p:spTree>
    <p:extLst>
      <p:ext uri="{BB962C8B-B14F-4D97-AF65-F5344CB8AC3E}">
        <p14:creationId xmlns:p14="http://schemas.microsoft.com/office/powerpoint/2010/main" val="290977395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063412-47AD-426D-BCBD-4F198167B34C}"/>
              </a:ext>
            </a:extLst>
          </p:cNvPr>
          <p:cNvPicPr>
            <a:picLocks noChangeAspect="1"/>
          </p:cNvPicPr>
          <p:nvPr/>
        </p:nvPicPr>
        <p:blipFill>
          <a:blip r:embed="rId2"/>
          <a:stretch>
            <a:fillRect/>
          </a:stretch>
        </p:blipFill>
        <p:spPr>
          <a:xfrm>
            <a:off x="9535830" y="1174187"/>
            <a:ext cx="2254366" cy="1949550"/>
          </a:xfrm>
          <a:prstGeom prst="rect">
            <a:avLst/>
          </a:prstGeom>
        </p:spPr>
      </p:pic>
      <p:pic>
        <p:nvPicPr>
          <p:cNvPr id="6" name="Picture 5">
            <a:extLst>
              <a:ext uri="{FF2B5EF4-FFF2-40B4-BE49-F238E27FC236}">
                <a16:creationId xmlns:a16="http://schemas.microsoft.com/office/drawing/2014/main" id="{D65A9E0C-3F55-4D91-A40C-59757A04F862}"/>
              </a:ext>
            </a:extLst>
          </p:cNvPr>
          <p:cNvPicPr>
            <a:picLocks noChangeAspect="1"/>
          </p:cNvPicPr>
          <p:nvPr/>
        </p:nvPicPr>
        <p:blipFill>
          <a:blip r:embed="rId3"/>
          <a:stretch>
            <a:fillRect/>
          </a:stretch>
        </p:blipFill>
        <p:spPr>
          <a:xfrm>
            <a:off x="1557194" y="1174187"/>
            <a:ext cx="2178162" cy="4248368"/>
          </a:xfrm>
          <a:prstGeom prst="rect">
            <a:avLst/>
          </a:prstGeom>
        </p:spPr>
      </p:pic>
      <p:pic>
        <p:nvPicPr>
          <p:cNvPr id="9" name="Picture 8">
            <a:extLst>
              <a:ext uri="{FF2B5EF4-FFF2-40B4-BE49-F238E27FC236}">
                <a16:creationId xmlns:a16="http://schemas.microsoft.com/office/drawing/2014/main" id="{326EA874-A677-452D-B4A0-A875A73E3BAB}"/>
              </a:ext>
            </a:extLst>
          </p:cNvPr>
          <p:cNvPicPr>
            <a:picLocks noChangeAspect="1"/>
          </p:cNvPicPr>
          <p:nvPr/>
        </p:nvPicPr>
        <p:blipFill>
          <a:blip r:embed="rId4"/>
          <a:stretch>
            <a:fillRect/>
          </a:stretch>
        </p:blipFill>
        <p:spPr>
          <a:xfrm>
            <a:off x="4186792" y="3140271"/>
            <a:ext cx="2273417" cy="1949550"/>
          </a:xfrm>
          <a:prstGeom prst="rect">
            <a:avLst/>
          </a:prstGeom>
        </p:spPr>
      </p:pic>
      <p:pic>
        <p:nvPicPr>
          <p:cNvPr id="12" name="Picture 11">
            <a:extLst>
              <a:ext uri="{FF2B5EF4-FFF2-40B4-BE49-F238E27FC236}">
                <a16:creationId xmlns:a16="http://schemas.microsoft.com/office/drawing/2014/main" id="{C996C756-0E70-44B2-85C4-6C113F5E3999}"/>
              </a:ext>
            </a:extLst>
          </p:cNvPr>
          <p:cNvPicPr>
            <a:picLocks noChangeAspect="1"/>
          </p:cNvPicPr>
          <p:nvPr/>
        </p:nvPicPr>
        <p:blipFill>
          <a:blip r:embed="rId5"/>
          <a:stretch>
            <a:fillRect/>
          </a:stretch>
        </p:blipFill>
        <p:spPr>
          <a:xfrm>
            <a:off x="6810977" y="1174187"/>
            <a:ext cx="2178162" cy="4248368"/>
          </a:xfrm>
          <a:prstGeom prst="rect">
            <a:avLst/>
          </a:prstGeom>
        </p:spPr>
      </p:pic>
      <p:sp>
        <p:nvSpPr>
          <p:cNvPr id="13" name="Arrow: Right 12">
            <a:extLst>
              <a:ext uri="{FF2B5EF4-FFF2-40B4-BE49-F238E27FC236}">
                <a16:creationId xmlns:a16="http://schemas.microsoft.com/office/drawing/2014/main" id="{6F274F98-782E-4D26-94AE-11F2458BB05A}"/>
              </a:ext>
            </a:extLst>
          </p:cNvPr>
          <p:cNvSpPr/>
          <p:nvPr/>
        </p:nvSpPr>
        <p:spPr>
          <a:xfrm>
            <a:off x="5547973" y="3918708"/>
            <a:ext cx="1400961" cy="175120"/>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4" name="Arrow: Right 13">
            <a:extLst>
              <a:ext uri="{FF2B5EF4-FFF2-40B4-BE49-F238E27FC236}">
                <a16:creationId xmlns:a16="http://schemas.microsoft.com/office/drawing/2014/main" id="{B551FEB2-9EBE-419C-BA86-428A3E4FB1E0}"/>
              </a:ext>
            </a:extLst>
          </p:cNvPr>
          <p:cNvSpPr/>
          <p:nvPr/>
        </p:nvSpPr>
        <p:spPr>
          <a:xfrm>
            <a:off x="5540982" y="4054330"/>
            <a:ext cx="1400961" cy="175120"/>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cxnSp>
        <p:nvCxnSpPr>
          <p:cNvPr id="22" name="Connector: Elbow 21">
            <a:extLst>
              <a:ext uri="{FF2B5EF4-FFF2-40B4-BE49-F238E27FC236}">
                <a16:creationId xmlns:a16="http://schemas.microsoft.com/office/drawing/2014/main" id="{96C28F3E-DC14-4A37-8C24-D6898927584D}"/>
              </a:ext>
            </a:extLst>
          </p:cNvPr>
          <p:cNvCxnSpPr>
            <a:cxnSpLocks/>
          </p:cNvCxnSpPr>
          <p:nvPr/>
        </p:nvCxnSpPr>
        <p:spPr>
          <a:xfrm>
            <a:off x="4560787" y="4067438"/>
            <a:ext cx="2388147" cy="1261067"/>
          </a:xfrm>
          <a:prstGeom prst="bentConnector3">
            <a:avLst>
              <a:gd name="adj1" fmla="val 4334"/>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C4B56479-8AFC-4142-9C64-F9E3A1811CE2}"/>
              </a:ext>
            </a:extLst>
          </p:cNvPr>
          <p:cNvCxnSpPr>
            <a:cxnSpLocks/>
          </p:cNvCxnSpPr>
          <p:nvPr/>
        </p:nvCxnSpPr>
        <p:spPr>
          <a:xfrm>
            <a:off x="3280095" y="3020037"/>
            <a:ext cx="977304" cy="464515"/>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A20EBB7-7FA0-44D7-A2B2-71E3C037D9A5}"/>
              </a:ext>
            </a:extLst>
          </p:cNvPr>
          <p:cNvCxnSpPr>
            <a:cxnSpLocks/>
          </p:cNvCxnSpPr>
          <p:nvPr/>
        </p:nvCxnSpPr>
        <p:spPr>
          <a:xfrm>
            <a:off x="3280095" y="3220652"/>
            <a:ext cx="977304" cy="438639"/>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2B1C447-695D-4FC2-BA13-26EE79967545}"/>
              </a:ext>
            </a:extLst>
          </p:cNvPr>
          <p:cNvCxnSpPr>
            <a:cxnSpLocks/>
          </p:cNvCxnSpPr>
          <p:nvPr/>
        </p:nvCxnSpPr>
        <p:spPr>
          <a:xfrm>
            <a:off x="3262489" y="3739672"/>
            <a:ext cx="994910" cy="7697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D441E43-9C5C-4E4B-8AC2-946628924453}"/>
              </a:ext>
            </a:extLst>
          </p:cNvPr>
          <p:cNvCxnSpPr>
            <a:cxnSpLocks/>
          </p:cNvCxnSpPr>
          <p:nvPr/>
        </p:nvCxnSpPr>
        <p:spPr>
          <a:xfrm>
            <a:off x="3269480" y="3937543"/>
            <a:ext cx="987919" cy="5115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17E03CB1-BBFD-48C7-AEAA-F86E00E1B151}"/>
              </a:ext>
            </a:extLst>
          </p:cNvPr>
          <p:cNvCxnSpPr>
            <a:cxnSpLocks/>
          </p:cNvCxnSpPr>
          <p:nvPr/>
        </p:nvCxnSpPr>
        <p:spPr>
          <a:xfrm>
            <a:off x="3262489" y="4087931"/>
            <a:ext cx="994910" cy="92413"/>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067247B8-20D2-4786-8640-75E01AC01F31}"/>
              </a:ext>
            </a:extLst>
          </p:cNvPr>
          <p:cNvCxnSpPr>
            <a:cxnSpLocks/>
          </p:cNvCxnSpPr>
          <p:nvPr/>
        </p:nvCxnSpPr>
        <p:spPr>
          <a:xfrm>
            <a:off x="3269480" y="4294628"/>
            <a:ext cx="994910" cy="5115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BC88603-34E8-452B-B9E4-F744B7EB4B9C}"/>
              </a:ext>
            </a:extLst>
          </p:cNvPr>
          <p:cNvCxnSpPr>
            <a:cxnSpLocks/>
          </p:cNvCxnSpPr>
          <p:nvPr/>
        </p:nvCxnSpPr>
        <p:spPr>
          <a:xfrm>
            <a:off x="3269480" y="4480051"/>
            <a:ext cx="994910" cy="34624"/>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319529C7-7027-4D86-A52A-C509280DBF18}"/>
              </a:ext>
            </a:extLst>
          </p:cNvPr>
          <p:cNvCxnSpPr>
            <a:cxnSpLocks/>
          </p:cNvCxnSpPr>
          <p:nvPr/>
        </p:nvCxnSpPr>
        <p:spPr>
          <a:xfrm>
            <a:off x="3269480" y="4655042"/>
            <a:ext cx="994910" cy="10684"/>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AE33F794-B05B-4B6B-8A3F-2AB8C24A22A9}"/>
              </a:ext>
            </a:extLst>
          </p:cNvPr>
          <p:cNvSpPr/>
          <p:nvPr/>
        </p:nvSpPr>
        <p:spPr>
          <a:xfrm>
            <a:off x="4257399" y="3897975"/>
            <a:ext cx="303388" cy="35391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82" name="TextBox 81">
            <a:extLst>
              <a:ext uri="{FF2B5EF4-FFF2-40B4-BE49-F238E27FC236}">
                <a16:creationId xmlns:a16="http://schemas.microsoft.com/office/drawing/2014/main" id="{5501CD99-1BBD-4003-A0D1-DA1D65E09846}"/>
              </a:ext>
            </a:extLst>
          </p:cNvPr>
          <p:cNvSpPr txBox="1"/>
          <p:nvPr/>
        </p:nvSpPr>
        <p:spPr>
          <a:xfrm>
            <a:off x="4186792" y="2273337"/>
            <a:ext cx="2273417" cy="523220"/>
          </a:xfrm>
          <a:prstGeom prst="rect">
            <a:avLst/>
          </a:prstGeom>
          <a:solidFill>
            <a:schemeClr val="accent6">
              <a:lumMod val="60000"/>
              <a:lumOff val="40000"/>
            </a:schemeClr>
          </a:solidFill>
          <a:ln>
            <a:solidFill>
              <a:schemeClr val="accent5">
                <a:lumMod val="75000"/>
              </a:schemeClr>
            </a:solidFill>
          </a:ln>
        </p:spPr>
        <p:txBody>
          <a:bodyPr wrap="square" rtlCol="0">
            <a:spAutoFit/>
          </a:bodyPr>
          <a:lstStyle/>
          <a:p>
            <a:r>
              <a:rPr lang="en-US" sz="1400" dirty="0"/>
              <a:t>Only vaccines with “0” will be listed</a:t>
            </a:r>
          </a:p>
        </p:txBody>
      </p:sp>
      <p:sp>
        <p:nvSpPr>
          <p:cNvPr id="83" name="Arrow: Down 82">
            <a:extLst>
              <a:ext uri="{FF2B5EF4-FFF2-40B4-BE49-F238E27FC236}">
                <a16:creationId xmlns:a16="http://schemas.microsoft.com/office/drawing/2014/main" id="{8EFCBD3F-0083-4BB4-9A14-ABAD72BE494A}"/>
              </a:ext>
            </a:extLst>
          </p:cNvPr>
          <p:cNvSpPr/>
          <p:nvPr/>
        </p:nvSpPr>
        <p:spPr>
          <a:xfrm>
            <a:off x="5159229" y="2804296"/>
            <a:ext cx="299028" cy="335975"/>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84" name="TextBox 83">
            <a:extLst>
              <a:ext uri="{FF2B5EF4-FFF2-40B4-BE49-F238E27FC236}">
                <a16:creationId xmlns:a16="http://schemas.microsoft.com/office/drawing/2014/main" id="{9448ED74-0788-4EBC-908F-A056567C6B20}"/>
              </a:ext>
            </a:extLst>
          </p:cNvPr>
          <p:cNvSpPr txBox="1"/>
          <p:nvPr/>
        </p:nvSpPr>
        <p:spPr>
          <a:xfrm>
            <a:off x="5655577" y="3695223"/>
            <a:ext cx="1075757" cy="230832"/>
          </a:xfrm>
          <a:prstGeom prst="rect">
            <a:avLst/>
          </a:prstGeom>
          <a:solidFill>
            <a:schemeClr val="accent6">
              <a:lumMod val="60000"/>
              <a:lumOff val="40000"/>
            </a:schemeClr>
          </a:solidFill>
        </p:spPr>
        <p:txBody>
          <a:bodyPr wrap="square" rtlCol="0">
            <a:spAutoFit/>
          </a:bodyPr>
          <a:lstStyle/>
          <a:p>
            <a:r>
              <a:rPr lang="en-US" sz="900" dirty="0"/>
              <a:t>Replaced with “66”</a:t>
            </a:r>
          </a:p>
        </p:txBody>
      </p:sp>
    </p:spTree>
    <p:extLst>
      <p:ext uri="{BB962C8B-B14F-4D97-AF65-F5344CB8AC3E}">
        <p14:creationId xmlns:p14="http://schemas.microsoft.com/office/powerpoint/2010/main" val="305080740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F31C-84B6-4F62-89D7-DB5A2042CBE4}"/>
              </a:ext>
            </a:extLst>
          </p:cNvPr>
          <p:cNvPicPr>
            <a:picLocks noChangeAspect="1"/>
          </p:cNvPicPr>
          <p:nvPr/>
        </p:nvPicPr>
        <p:blipFill>
          <a:blip r:embed="rId2"/>
          <a:stretch>
            <a:fillRect/>
          </a:stretch>
        </p:blipFill>
        <p:spPr>
          <a:xfrm>
            <a:off x="671497" y="742654"/>
            <a:ext cx="1854295" cy="1435174"/>
          </a:xfrm>
          <a:prstGeom prst="rect">
            <a:avLst/>
          </a:prstGeom>
        </p:spPr>
      </p:pic>
      <p:pic>
        <p:nvPicPr>
          <p:cNvPr id="6" name="Picture 5">
            <a:extLst>
              <a:ext uri="{FF2B5EF4-FFF2-40B4-BE49-F238E27FC236}">
                <a16:creationId xmlns:a16="http://schemas.microsoft.com/office/drawing/2014/main" id="{9DD47353-B8BE-463B-8787-FBE23DA58DD7}"/>
              </a:ext>
            </a:extLst>
          </p:cNvPr>
          <p:cNvPicPr>
            <a:picLocks noChangeAspect="1"/>
          </p:cNvPicPr>
          <p:nvPr/>
        </p:nvPicPr>
        <p:blipFill>
          <a:blip r:embed="rId3"/>
          <a:stretch>
            <a:fillRect/>
          </a:stretch>
        </p:blipFill>
        <p:spPr>
          <a:xfrm>
            <a:off x="3724153" y="2324043"/>
            <a:ext cx="4743694" cy="2209914"/>
          </a:xfrm>
          <a:prstGeom prst="rect">
            <a:avLst/>
          </a:prstGeom>
          <a:ln w="3175">
            <a:solidFill>
              <a:schemeClr val="tx1"/>
            </a:solidFill>
          </a:ln>
        </p:spPr>
      </p:pic>
      <p:pic>
        <p:nvPicPr>
          <p:cNvPr id="9" name="Picture 8">
            <a:extLst>
              <a:ext uri="{FF2B5EF4-FFF2-40B4-BE49-F238E27FC236}">
                <a16:creationId xmlns:a16="http://schemas.microsoft.com/office/drawing/2014/main" id="{2F6FFB9B-E2D0-4CE9-A06B-081D00B61C47}"/>
              </a:ext>
            </a:extLst>
          </p:cNvPr>
          <p:cNvPicPr>
            <a:picLocks noChangeAspect="1"/>
          </p:cNvPicPr>
          <p:nvPr/>
        </p:nvPicPr>
        <p:blipFill>
          <a:blip r:embed="rId4"/>
          <a:stretch>
            <a:fillRect/>
          </a:stretch>
        </p:blipFill>
        <p:spPr>
          <a:xfrm>
            <a:off x="1471638" y="3226305"/>
            <a:ext cx="1054154" cy="254013"/>
          </a:xfrm>
          <a:prstGeom prst="rect">
            <a:avLst/>
          </a:prstGeom>
        </p:spPr>
      </p:pic>
    </p:spTree>
    <p:extLst>
      <p:ext uri="{BB962C8B-B14F-4D97-AF65-F5344CB8AC3E}">
        <p14:creationId xmlns:p14="http://schemas.microsoft.com/office/powerpoint/2010/main" val="397309974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18">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7" name="Picture 6">
            <a:extLst>
              <a:ext uri="{FF2B5EF4-FFF2-40B4-BE49-F238E27FC236}">
                <a16:creationId xmlns:a16="http://schemas.microsoft.com/office/drawing/2014/main" id="{1099F7DB-A0E4-4075-9814-57E025A575F9}"/>
              </a:ext>
            </a:extLst>
          </p:cNvPr>
          <p:cNvPicPr>
            <a:picLocks noChangeAspect="1"/>
          </p:cNvPicPr>
          <p:nvPr/>
        </p:nvPicPr>
        <p:blipFill>
          <a:blip r:embed="rId2"/>
          <a:stretch>
            <a:fillRect/>
          </a:stretch>
        </p:blipFill>
        <p:spPr>
          <a:xfrm>
            <a:off x="1213276" y="1132764"/>
            <a:ext cx="4471749" cy="4413350"/>
          </a:xfrm>
          <a:prstGeom prst="rect">
            <a:avLst/>
          </a:prstGeom>
        </p:spPr>
      </p:pic>
      <p:cxnSp>
        <p:nvCxnSpPr>
          <p:cNvPr id="21" name="Straight Connector 20">
            <a:extLst>
              <a:ext uri="{FF2B5EF4-FFF2-40B4-BE49-F238E27FC236}">
                <a16:creationId xmlns:a16="http://schemas.microsoft.com/office/drawing/2014/main" id="{02E9B2EE-76CA-47F3-9977-3F2FCB7FD2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739239"/>
            <a:ext cx="0" cy="320040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F0D3843F-8CAA-4C77-B307-6CC004B5C0D1}"/>
              </a:ext>
            </a:extLst>
          </p:cNvPr>
          <p:cNvPicPr>
            <a:picLocks noChangeAspect="1"/>
          </p:cNvPicPr>
          <p:nvPr/>
        </p:nvPicPr>
        <p:blipFill>
          <a:blip r:embed="rId3"/>
          <a:stretch>
            <a:fillRect/>
          </a:stretch>
        </p:blipFill>
        <p:spPr>
          <a:xfrm>
            <a:off x="6434633" y="1909219"/>
            <a:ext cx="4644528" cy="2860439"/>
          </a:xfrm>
          <a:prstGeom prst="rect">
            <a:avLst/>
          </a:prstGeom>
        </p:spPr>
      </p:pic>
    </p:spTree>
    <p:extLst>
      <p:ext uri="{BB962C8B-B14F-4D97-AF65-F5344CB8AC3E}">
        <p14:creationId xmlns:p14="http://schemas.microsoft.com/office/powerpoint/2010/main" val="130569924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Rectangle 29">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7" name="Picture 6">
            <a:extLst>
              <a:ext uri="{FF2B5EF4-FFF2-40B4-BE49-F238E27FC236}">
                <a16:creationId xmlns:a16="http://schemas.microsoft.com/office/drawing/2014/main" id="{1099F7DB-A0E4-4075-9814-57E025A575F9}"/>
              </a:ext>
            </a:extLst>
          </p:cNvPr>
          <p:cNvPicPr>
            <a:picLocks noChangeAspect="1"/>
          </p:cNvPicPr>
          <p:nvPr/>
        </p:nvPicPr>
        <p:blipFill>
          <a:blip r:embed="rId2"/>
          <a:stretch>
            <a:fillRect/>
          </a:stretch>
        </p:blipFill>
        <p:spPr>
          <a:xfrm>
            <a:off x="1213276" y="1132764"/>
            <a:ext cx="4471749" cy="4413350"/>
          </a:xfrm>
          <a:prstGeom prst="rect">
            <a:avLst/>
          </a:prstGeom>
        </p:spPr>
      </p:pic>
      <p:cxnSp>
        <p:nvCxnSpPr>
          <p:cNvPr id="32" name="Straight Connector 31">
            <a:extLst>
              <a:ext uri="{FF2B5EF4-FFF2-40B4-BE49-F238E27FC236}">
                <a16:creationId xmlns:a16="http://schemas.microsoft.com/office/drawing/2014/main" id="{02E9B2EE-76CA-47F3-9977-3F2FCB7FD2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739239"/>
            <a:ext cx="0" cy="320040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DA72AA9F-33C5-4D86-B185-F5B777D09198}"/>
              </a:ext>
            </a:extLst>
          </p:cNvPr>
          <p:cNvPicPr>
            <a:picLocks noChangeAspect="1"/>
          </p:cNvPicPr>
          <p:nvPr/>
        </p:nvPicPr>
        <p:blipFill>
          <a:blip r:embed="rId3"/>
          <a:stretch>
            <a:fillRect/>
          </a:stretch>
        </p:blipFill>
        <p:spPr>
          <a:xfrm>
            <a:off x="6434633" y="1932118"/>
            <a:ext cx="4644528" cy="2814642"/>
          </a:xfrm>
          <a:prstGeom prst="rect">
            <a:avLst/>
          </a:prstGeom>
        </p:spPr>
      </p:pic>
    </p:spTree>
    <p:extLst>
      <p:ext uri="{BB962C8B-B14F-4D97-AF65-F5344CB8AC3E}">
        <p14:creationId xmlns:p14="http://schemas.microsoft.com/office/powerpoint/2010/main" val="128322247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2D179ADF-836F-469F-8D66-304B777A5FA6}"/>
              </a:ext>
            </a:extLst>
          </p:cNvPr>
          <p:cNvPicPr>
            <a:picLocks noChangeAspect="1"/>
          </p:cNvPicPr>
          <p:nvPr/>
        </p:nvPicPr>
        <p:blipFill>
          <a:blip r:embed="rId2"/>
          <a:stretch>
            <a:fillRect/>
          </a:stretch>
        </p:blipFill>
        <p:spPr>
          <a:xfrm>
            <a:off x="1241571" y="1806967"/>
            <a:ext cx="4696611" cy="3244064"/>
          </a:xfrm>
          <a:prstGeom prst="rect">
            <a:avLst/>
          </a:prstGeom>
        </p:spPr>
      </p:pic>
      <p:cxnSp>
        <p:nvCxnSpPr>
          <p:cNvPr id="41" name="Straight Connector 40">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6B907EA2-0FBA-48AD-9D11-94C37F5722E3}"/>
              </a:ext>
            </a:extLst>
          </p:cNvPr>
          <p:cNvSpPr txBox="1"/>
          <p:nvPr/>
        </p:nvSpPr>
        <p:spPr>
          <a:xfrm>
            <a:off x="7311464" y="1395783"/>
            <a:ext cx="1881358" cy="369332"/>
          </a:xfrm>
          <a:prstGeom prst="rect">
            <a:avLst/>
          </a:prstGeom>
          <a:solidFill>
            <a:schemeClr val="accent1">
              <a:lumMod val="40000"/>
              <a:lumOff val="60000"/>
            </a:schemeClr>
          </a:solidFill>
          <a:ln w="12700">
            <a:solidFill>
              <a:schemeClr val="tx1"/>
            </a:solidFill>
          </a:ln>
        </p:spPr>
        <p:txBody>
          <a:bodyPr wrap="square" rtlCol="0">
            <a:spAutoFit/>
          </a:bodyPr>
          <a:lstStyle/>
          <a:p>
            <a:r>
              <a:rPr lang="en-US" dirty="0"/>
              <a:t>Sending (Client)</a:t>
            </a:r>
          </a:p>
        </p:txBody>
      </p:sp>
      <p:sp>
        <p:nvSpPr>
          <p:cNvPr id="16" name="TextBox 15">
            <a:extLst>
              <a:ext uri="{FF2B5EF4-FFF2-40B4-BE49-F238E27FC236}">
                <a16:creationId xmlns:a16="http://schemas.microsoft.com/office/drawing/2014/main" id="{7BA064C6-77BA-4A75-B524-4F20ED0A63B7}"/>
              </a:ext>
            </a:extLst>
          </p:cNvPr>
          <p:cNvSpPr txBox="1"/>
          <p:nvPr/>
        </p:nvSpPr>
        <p:spPr>
          <a:xfrm>
            <a:off x="2490690" y="1411602"/>
            <a:ext cx="1866699" cy="369332"/>
          </a:xfrm>
          <a:prstGeom prst="rect">
            <a:avLst/>
          </a:prstGeom>
          <a:solidFill>
            <a:schemeClr val="accent1">
              <a:lumMod val="40000"/>
              <a:lumOff val="60000"/>
            </a:schemeClr>
          </a:solidFill>
          <a:ln w="12700">
            <a:solidFill>
              <a:schemeClr val="tx1"/>
            </a:solidFill>
          </a:ln>
        </p:spPr>
        <p:txBody>
          <a:bodyPr wrap="square" rtlCol="0">
            <a:spAutoFit/>
          </a:bodyPr>
          <a:lstStyle/>
          <a:p>
            <a:r>
              <a:rPr lang="en-US" dirty="0"/>
              <a:t>Receiving (Server)</a:t>
            </a:r>
          </a:p>
        </p:txBody>
      </p:sp>
      <p:pic>
        <p:nvPicPr>
          <p:cNvPr id="10" name="Picture 9">
            <a:extLst>
              <a:ext uri="{FF2B5EF4-FFF2-40B4-BE49-F238E27FC236}">
                <a16:creationId xmlns:a16="http://schemas.microsoft.com/office/drawing/2014/main" id="{B75C095B-9AC7-4138-B9AF-A3B3EA9C30C0}"/>
              </a:ext>
            </a:extLst>
          </p:cNvPr>
          <p:cNvPicPr>
            <a:picLocks noChangeAspect="1"/>
          </p:cNvPicPr>
          <p:nvPr/>
        </p:nvPicPr>
        <p:blipFill>
          <a:blip r:embed="rId3"/>
          <a:stretch>
            <a:fillRect/>
          </a:stretch>
        </p:blipFill>
        <p:spPr>
          <a:xfrm>
            <a:off x="6288834" y="1801046"/>
            <a:ext cx="4450702" cy="3249985"/>
          </a:xfrm>
          <a:prstGeom prst="rect">
            <a:avLst/>
          </a:prstGeom>
        </p:spPr>
      </p:pic>
      <p:sp>
        <p:nvSpPr>
          <p:cNvPr id="11" name="Arrow: Left 10">
            <a:extLst>
              <a:ext uri="{FF2B5EF4-FFF2-40B4-BE49-F238E27FC236}">
                <a16:creationId xmlns:a16="http://schemas.microsoft.com/office/drawing/2014/main" id="{C243063D-65ED-4B92-8AB9-1363EE6FD84F}"/>
              </a:ext>
            </a:extLst>
          </p:cNvPr>
          <p:cNvSpPr/>
          <p:nvPr/>
        </p:nvSpPr>
        <p:spPr>
          <a:xfrm>
            <a:off x="9244839" y="1868158"/>
            <a:ext cx="373225" cy="3282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1" name="Arrow: Left 20">
            <a:extLst>
              <a:ext uri="{FF2B5EF4-FFF2-40B4-BE49-F238E27FC236}">
                <a16:creationId xmlns:a16="http://schemas.microsoft.com/office/drawing/2014/main" id="{00F76F31-1F5E-41C0-AE61-DA8664F07E3A}"/>
              </a:ext>
            </a:extLst>
          </p:cNvPr>
          <p:cNvSpPr/>
          <p:nvPr/>
        </p:nvSpPr>
        <p:spPr>
          <a:xfrm>
            <a:off x="4340611" y="1859769"/>
            <a:ext cx="373225" cy="31828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74087320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Connector 40">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6B907EA2-0FBA-48AD-9D11-94C37F5722E3}"/>
              </a:ext>
            </a:extLst>
          </p:cNvPr>
          <p:cNvSpPr txBox="1"/>
          <p:nvPr/>
        </p:nvSpPr>
        <p:spPr>
          <a:xfrm>
            <a:off x="7622419" y="1418567"/>
            <a:ext cx="1881358" cy="369332"/>
          </a:xfrm>
          <a:prstGeom prst="rect">
            <a:avLst/>
          </a:prstGeom>
          <a:solidFill>
            <a:schemeClr val="accent1">
              <a:lumMod val="40000"/>
              <a:lumOff val="60000"/>
            </a:schemeClr>
          </a:solidFill>
          <a:ln w="12700">
            <a:solidFill>
              <a:schemeClr val="tx1"/>
            </a:solidFill>
          </a:ln>
        </p:spPr>
        <p:txBody>
          <a:bodyPr wrap="square" rtlCol="0">
            <a:spAutoFit/>
          </a:bodyPr>
          <a:lstStyle/>
          <a:p>
            <a:r>
              <a:rPr lang="en-US" dirty="0"/>
              <a:t>Sending (Client)</a:t>
            </a:r>
          </a:p>
        </p:txBody>
      </p:sp>
      <p:sp>
        <p:nvSpPr>
          <p:cNvPr id="16" name="TextBox 15">
            <a:extLst>
              <a:ext uri="{FF2B5EF4-FFF2-40B4-BE49-F238E27FC236}">
                <a16:creationId xmlns:a16="http://schemas.microsoft.com/office/drawing/2014/main" id="{7BA064C6-77BA-4A75-B524-4F20ED0A63B7}"/>
              </a:ext>
            </a:extLst>
          </p:cNvPr>
          <p:cNvSpPr txBox="1"/>
          <p:nvPr/>
        </p:nvSpPr>
        <p:spPr>
          <a:xfrm>
            <a:off x="2871352" y="1432098"/>
            <a:ext cx="1924575" cy="369332"/>
          </a:xfrm>
          <a:prstGeom prst="rect">
            <a:avLst/>
          </a:prstGeom>
          <a:solidFill>
            <a:schemeClr val="accent1">
              <a:lumMod val="40000"/>
              <a:lumOff val="60000"/>
            </a:schemeClr>
          </a:solidFill>
          <a:ln w="12700">
            <a:solidFill>
              <a:schemeClr val="tx1"/>
            </a:solidFill>
          </a:ln>
        </p:spPr>
        <p:txBody>
          <a:bodyPr wrap="square" rtlCol="0">
            <a:spAutoFit/>
          </a:bodyPr>
          <a:lstStyle/>
          <a:p>
            <a:r>
              <a:rPr lang="en-US" dirty="0"/>
              <a:t>Receiving (Server)</a:t>
            </a:r>
          </a:p>
        </p:txBody>
      </p:sp>
      <p:pic>
        <p:nvPicPr>
          <p:cNvPr id="9" name="Picture 8">
            <a:extLst>
              <a:ext uri="{FF2B5EF4-FFF2-40B4-BE49-F238E27FC236}">
                <a16:creationId xmlns:a16="http://schemas.microsoft.com/office/drawing/2014/main" id="{A0DE51AA-2F95-47B1-8F14-6A9BE9D06140}"/>
              </a:ext>
            </a:extLst>
          </p:cNvPr>
          <p:cNvPicPr/>
          <p:nvPr/>
        </p:nvPicPr>
        <p:blipFill>
          <a:blip r:embed="rId2"/>
          <a:stretch>
            <a:fillRect/>
          </a:stretch>
        </p:blipFill>
        <p:spPr>
          <a:xfrm>
            <a:off x="6839343" y="1884784"/>
            <a:ext cx="3172391" cy="3433665"/>
          </a:xfrm>
          <a:prstGeom prst="rect">
            <a:avLst/>
          </a:prstGeom>
        </p:spPr>
      </p:pic>
      <p:pic>
        <p:nvPicPr>
          <p:cNvPr id="10" name="Picture 9">
            <a:extLst>
              <a:ext uri="{FF2B5EF4-FFF2-40B4-BE49-F238E27FC236}">
                <a16:creationId xmlns:a16="http://schemas.microsoft.com/office/drawing/2014/main" id="{91EC5E0B-8D0C-4E25-B6CC-C4E8C8FC1333}"/>
              </a:ext>
            </a:extLst>
          </p:cNvPr>
          <p:cNvPicPr/>
          <p:nvPr/>
        </p:nvPicPr>
        <p:blipFill>
          <a:blip r:embed="rId3"/>
          <a:stretch>
            <a:fillRect/>
          </a:stretch>
        </p:blipFill>
        <p:spPr>
          <a:xfrm>
            <a:off x="2260149" y="1884785"/>
            <a:ext cx="3060425" cy="3445096"/>
          </a:xfrm>
          <a:prstGeom prst="rect">
            <a:avLst/>
          </a:prstGeom>
        </p:spPr>
      </p:pic>
      <p:sp>
        <p:nvSpPr>
          <p:cNvPr id="2" name="TextBox 1">
            <a:extLst>
              <a:ext uri="{FF2B5EF4-FFF2-40B4-BE49-F238E27FC236}">
                <a16:creationId xmlns:a16="http://schemas.microsoft.com/office/drawing/2014/main" id="{930C95FC-7217-478E-8FF2-1B2A87EE78FD}"/>
              </a:ext>
            </a:extLst>
          </p:cNvPr>
          <p:cNvSpPr txBox="1"/>
          <p:nvPr/>
        </p:nvSpPr>
        <p:spPr>
          <a:xfrm>
            <a:off x="6503437" y="5458408"/>
            <a:ext cx="3311681" cy="261610"/>
          </a:xfrm>
          <a:prstGeom prst="rect">
            <a:avLst/>
          </a:prstGeom>
          <a:solidFill>
            <a:schemeClr val="accent1">
              <a:lumMod val="40000"/>
              <a:lumOff val="60000"/>
            </a:schemeClr>
          </a:solidFill>
          <a:ln>
            <a:solidFill>
              <a:schemeClr val="accent1"/>
            </a:solidFill>
          </a:ln>
        </p:spPr>
        <p:txBody>
          <a:bodyPr wrap="square" rtlCol="0">
            <a:spAutoFit/>
          </a:bodyPr>
          <a:lstStyle/>
          <a:p>
            <a:r>
              <a:rPr lang="en-US" sz="1100" dirty="0"/>
              <a:t>Before sending data, select the desire  interviewer(s)  </a:t>
            </a:r>
          </a:p>
        </p:txBody>
      </p:sp>
      <p:sp>
        <p:nvSpPr>
          <p:cNvPr id="3" name="Left Brace 2">
            <a:extLst>
              <a:ext uri="{FF2B5EF4-FFF2-40B4-BE49-F238E27FC236}">
                <a16:creationId xmlns:a16="http://schemas.microsoft.com/office/drawing/2014/main" id="{7E299354-77C4-43E9-AFBC-C39705C1244B}"/>
              </a:ext>
            </a:extLst>
          </p:cNvPr>
          <p:cNvSpPr/>
          <p:nvPr/>
        </p:nvSpPr>
        <p:spPr>
          <a:xfrm>
            <a:off x="6839343" y="3103927"/>
            <a:ext cx="173854" cy="1073790"/>
          </a:xfrm>
          <a:prstGeom prst="leftBrace">
            <a:avLst>
              <a:gd name="adj1" fmla="val 33333"/>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s-DO"/>
          </a:p>
        </p:txBody>
      </p:sp>
      <p:cxnSp>
        <p:nvCxnSpPr>
          <p:cNvPr id="7" name="Straight Arrow Connector 6">
            <a:extLst>
              <a:ext uri="{FF2B5EF4-FFF2-40B4-BE49-F238E27FC236}">
                <a16:creationId xmlns:a16="http://schemas.microsoft.com/office/drawing/2014/main" id="{73AB0C9A-C260-4A97-8B19-596466356BCA}"/>
              </a:ext>
            </a:extLst>
          </p:cNvPr>
          <p:cNvCxnSpPr/>
          <p:nvPr/>
        </p:nvCxnSpPr>
        <p:spPr>
          <a:xfrm>
            <a:off x="6660859" y="3624044"/>
            <a:ext cx="0" cy="182597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94889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EDC39F1A-AACA-412A-9E5D-29062A8597B7}"/>
              </a:ext>
            </a:extLst>
          </p:cNvPr>
          <p:cNvSpPr/>
          <p:nvPr/>
        </p:nvSpPr>
        <p:spPr>
          <a:xfrm>
            <a:off x="2384571" y="953631"/>
            <a:ext cx="1143000" cy="2031325"/>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1" name="TextBox 40">
            <a:extLst>
              <a:ext uri="{FF2B5EF4-FFF2-40B4-BE49-F238E27FC236}">
                <a16:creationId xmlns:a16="http://schemas.microsoft.com/office/drawing/2014/main" id="{99F43419-67F2-4D86-B0D4-F01E4335189A}"/>
              </a:ext>
            </a:extLst>
          </p:cNvPr>
          <p:cNvSpPr txBox="1"/>
          <p:nvPr/>
        </p:nvSpPr>
        <p:spPr>
          <a:xfrm>
            <a:off x="3525473" y="958864"/>
            <a:ext cx="7370938" cy="2031325"/>
          </a:xfrm>
          <a:prstGeom prst="rect">
            <a:avLst/>
          </a:prstGeom>
          <a:solidFill>
            <a:schemeClr val="accent1">
              <a:lumMod val="20000"/>
              <a:lumOff val="80000"/>
            </a:schemeClr>
          </a:solidFill>
          <a:ln w="9525">
            <a:solidFill>
              <a:schemeClr val="tx1"/>
            </a:solidFill>
          </a:ln>
        </p:spPr>
        <p:txBody>
          <a:bodyPr wrap="square" rtlCol="0">
            <a:spAutoFit/>
          </a:bodyPr>
          <a:lstStyle/>
          <a:p>
            <a:r>
              <a:rPr lang="en-US" sz="1400" dirty="0">
                <a:effectLst/>
                <a:latin typeface="Calibri" panose="020F0502020204030204" pitchFamily="34" charset="0"/>
                <a:ea typeface="Times New Roman" panose="02020603050405020304" pitchFamily="18" charset="0"/>
                <a:cs typeface="DaunPenh" panose="01010101010101010101" pitchFamily="2" charset="0"/>
              </a:rPr>
              <a:t>By pressing this button, the system will display the screen on the right. These two options allow to locate the response categories on “the top left corner beneath questions” or “next to the field on the form”.</a:t>
            </a: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n-US" sz="1400" dirty="0">
              <a:latin typeface="Calibri" panose="020F0502020204030204" pitchFamily="34" charset="0"/>
              <a:cs typeface="DaunPenh" panose="01010101010101010101" pitchFamily="2" charset="0"/>
            </a:endParaRPr>
          </a:p>
          <a:p>
            <a:endParaRPr lang="es-DO" sz="1400" dirty="0"/>
          </a:p>
        </p:txBody>
      </p:sp>
      <p:pic>
        <p:nvPicPr>
          <p:cNvPr id="5" name="Picture 4">
            <a:extLst>
              <a:ext uri="{FF2B5EF4-FFF2-40B4-BE49-F238E27FC236}">
                <a16:creationId xmlns:a16="http://schemas.microsoft.com/office/drawing/2014/main" id="{1D48F26B-20E3-4582-A8A4-C9C2390A6E17}"/>
              </a:ext>
            </a:extLst>
          </p:cNvPr>
          <p:cNvPicPr>
            <a:picLocks noChangeAspect="1"/>
          </p:cNvPicPr>
          <p:nvPr/>
        </p:nvPicPr>
        <p:blipFill>
          <a:blip r:embed="rId2"/>
          <a:stretch>
            <a:fillRect/>
          </a:stretch>
        </p:blipFill>
        <p:spPr>
          <a:xfrm>
            <a:off x="2381774" y="529515"/>
            <a:ext cx="8514637" cy="429347"/>
          </a:xfrm>
          <a:prstGeom prst="rect">
            <a:avLst/>
          </a:prstGeom>
        </p:spPr>
      </p:pic>
      <p:pic>
        <p:nvPicPr>
          <p:cNvPr id="4" name="Picture 3">
            <a:extLst>
              <a:ext uri="{FF2B5EF4-FFF2-40B4-BE49-F238E27FC236}">
                <a16:creationId xmlns:a16="http://schemas.microsoft.com/office/drawing/2014/main" id="{DBB835BB-0029-4AAB-8426-98E3C85F142E}"/>
              </a:ext>
            </a:extLst>
          </p:cNvPr>
          <p:cNvPicPr>
            <a:picLocks noChangeAspect="1"/>
          </p:cNvPicPr>
          <p:nvPr/>
        </p:nvPicPr>
        <p:blipFill>
          <a:blip r:embed="rId3"/>
          <a:stretch>
            <a:fillRect/>
          </a:stretch>
        </p:blipFill>
        <p:spPr>
          <a:xfrm>
            <a:off x="5867400" y="1526309"/>
            <a:ext cx="3664138" cy="1390721"/>
          </a:xfrm>
          <a:prstGeom prst="rect">
            <a:avLst/>
          </a:prstGeom>
        </p:spPr>
      </p:pic>
      <p:pic>
        <p:nvPicPr>
          <p:cNvPr id="7" name="Picture 6">
            <a:extLst>
              <a:ext uri="{FF2B5EF4-FFF2-40B4-BE49-F238E27FC236}">
                <a16:creationId xmlns:a16="http://schemas.microsoft.com/office/drawing/2014/main" id="{C74D12C6-7217-4F98-9DD1-E9D5F7D824B8}"/>
              </a:ext>
            </a:extLst>
          </p:cNvPr>
          <p:cNvPicPr>
            <a:picLocks noChangeAspect="1"/>
          </p:cNvPicPr>
          <p:nvPr/>
        </p:nvPicPr>
        <p:blipFill>
          <a:blip r:embed="rId4"/>
          <a:stretch>
            <a:fillRect/>
          </a:stretch>
        </p:blipFill>
        <p:spPr>
          <a:xfrm>
            <a:off x="2514600" y="1027949"/>
            <a:ext cx="914400" cy="355030"/>
          </a:xfrm>
          <a:prstGeom prst="rect">
            <a:avLst/>
          </a:prstGeom>
        </p:spPr>
      </p:pic>
      <p:pic>
        <p:nvPicPr>
          <p:cNvPr id="3" name="Picture 2">
            <a:extLst>
              <a:ext uri="{FF2B5EF4-FFF2-40B4-BE49-F238E27FC236}">
                <a16:creationId xmlns:a16="http://schemas.microsoft.com/office/drawing/2014/main" id="{CA0EEBCB-154D-496D-AC22-C818658151A8}"/>
              </a:ext>
            </a:extLst>
          </p:cNvPr>
          <p:cNvPicPr>
            <a:picLocks noChangeAspect="1"/>
          </p:cNvPicPr>
          <p:nvPr/>
        </p:nvPicPr>
        <p:blipFill>
          <a:blip r:embed="rId5"/>
          <a:stretch>
            <a:fillRect/>
          </a:stretch>
        </p:blipFill>
        <p:spPr>
          <a:xfrm>
            <a:off x="4507082" y="4059099"/>
            <a:ext cx="3010055" cy="1390721"/>
          </a:xfrm>
          <a:prstGeom prst="rect">
            <a:avLst/>
          </a:prstGeom>
        </p:spPr>
      </p:pic>
    </p:spTree>
    <p:extLst>
      <p:ext uri="{BB962C8B-B14F-4D97-AF65-F5344CB8AC3E}">
        <p14:creationId xmlns:p14="http://schemas.microsoft.com/office/powerpoint/2010/main" val="22553318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AB5757F-F48D-4D8E-9573-CBF8D3449FC1}"/>
              </a:ext>
            </a:extLst>
          </p:cNvPr>
          <p:cNvPicPr>
            <a:picLocks noChangeAspect="1"/>
          </p:cNvPicPr>
          <p:nvPr/>
        </p:nvPicPr>
        <p:blipFill>
          <a:blip r:embed="rId2"/>
          <a:stretch>
            <a:fillRect/>
          </a:stretch>
        </p:blipFill>
        <p:spPr>
          <a:xfrm>
            <a:off x="643467" y="1804674"/>
            <a:ext cx="5294716" cy="3248650"/>
          </a:xfrm>
          <a:prstGeom prst="rect">
            <a:avLst/>
          </a:prstGeom>
        </p:spPr>
      </p:pic>
      <p:cxnSp>
        <p:nvCxnSpPr>
          <p:cNvPr id="50" name="Straight Connector 49">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560289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Rectangle 58">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7" name="Picture 6">
            <a:extLst>
              <a:ext uri="{FF2B5EF4-FFF2-40B4-BE49-F238E27FC236}">
                <a16:creationId xmlns:a16="http://schemas.microsoft.com/office/drawing/2014/main" id="{EE6FB0E3-5088-4010-9A08-A2FE8CCD5A0A}"/>
              </a:ext>
            </a:extLst>
          </p:cNvPr>
          <p:cNvPicPr>
            <a:picLocks noChangeAspect="1"/>
          </p:cNvPicPr>
          <p:nvPr/>
        </p:nvPicPr>
        <p:blipFill>
          <a:blip r:embed="rId2"/>
          <a:stretch>
            <a:fillRect/>
          </a:stretch>
        </p:blipFill>
        <p:spPr>
          <a:xfrm>
            <a:off x="1213276" y="1132764"/>
            <a:ext cx="4471749" cy="4413350"/>
          </a:xfrm>
          <a:prstGeom prst="rect">
            <a:avLst/>
          </a:prstGeom>
        </p:spPr>
      </p:pic>
      <p:cxnSp>
        <p:nvCxnSpPr>
          <p:cNvPr id="61" name="Straight Connector 60">
            <a:extLst>
              <a:ext uri="{FF2B5EF4-FFF2-40B4-BE49-F238E27FC236}">
                <a16:creationId xmlns:a16="http://schemas.microsoft.com/office/drawing/2014/main" id="{02E9B2EE-76CA-47F3-9977-3F2FCB7FD2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739239"/>
            <a:ext cx="0" cy="320040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6D2FC665-CBA9-4EC5-BA34-D9D3FF383068}"/>
              </a:ext>
            </a:extLst>
          </p:cNvPr>
          <p:cNvPicPr>
            <a:picLocks noChangeAspect="1"/>
          </p:cNvPicPr>
          <p:nvPr/>
        </p:nvPicPr>
        <p:blipFill>
          <a:blip r:embed="rId3"/>
          <a:stretch>
            <a:fillRect/>
          </a:stretch>
        </p:blipFill>
        <p:spPr>
          <a:xfrm>
            <a:off x="6434633" y="1910637"/>
            <a:ext cx="4644528" cy="2857603"/>
          </a:xfrm>
          <a:prstGeom prst="rect">
            <a:avLst/>
          </a:prstGeom>
        </p:spPr>
      </p:pic>
    </p:spTree>
    <p:extLst>
      <p:ext uri="{BB962C8B-B14F-4D97-AF65-F5344CB8AC3E}">
        <p14:creationId xmlns:p14="http://schemas.microsoft.com/office/powerpoint/2010/main" val="92168069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Rectangle 58">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6DE5D1C8-BECB-426D-BF32-0EFC5125E9B3}"/>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4600331" y="1286934"/>
            <a:ext cx="2991340" cy="4105949"/>
          </a:xfrm>
          <a:prstGeom prst="rect">
            <a:avLst/>
          </a:prstGeom>
          <a:noFill/>
        </p:spPr>
      </p:pic>
    </p:spTree>
    <p:extLst>
      <p:ext uri="{BB962C8B-B14F-4D97-AF65-F5344CB8AC3E}">
        <p14:creationId xmlns:p14="http://schemas.microsoft.com/office/powerpoint/2010/main" val="420806680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Rectangle 67">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7" name="Picture 6">
            <a:extLst>
              <a:ext uri="{FF2B5EF4-FFF2-40B4-BE49-F238E27FC236}">
                <a16:creationId xmlns:a16="http://schemas.microsoft.com/office/drawing/2014/main" id="{7B5DDD33-7494-4D9E-B7E6-F0A36BC261F3}"/>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2517259" y="1058119"/>
            <a:ext cx="3240109" cy="4195016"/>
          </a:xfrm>
          <a:prstGeom prst="rect">
            <a:avLst/>
          </a:prstGeom>
          <a:noFill/>
        </p:spPr>
      </p:pic>
      <p:cxnSp>
        <p:nvCxnSpPr>
          <p:cNvPr id="70" name="Straight Connector 69">
            <a:extLst>
              <a:ext uri="{FF2B5EF4-FFF2-40B4-BE49-F238E27FC236}">
                <a16:creationId xmlns:a16="http://schemas.microsoft.com/office/drawing/2014/main" id="{02E9B2EE-76CA-47F3-9977-3F2FCB7FD2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739239"/>
            <a:ext cx="0" cy="320040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8BDFCE67-C5B1-4656-812C-F47E82C074C4}"/>
              </a:ext>
            </a:extLst>
          </p:cNvPr>
          <p:cNvPicPr/>
          <p:nvPr/>
        </p:nvPicPr>
        <p:blipFill>
          <a:blip r:embed="rId3"/>
          <a:stretch>
            <a:fillRect/>
          </a:stretch>
        </p:blipFill>
        <p:spPr>
          <a:xfrm>
            <a:off x="6434633" y="2106187"/>
            <a:ext cx="3810377" cy="2148572"/>
          </a:xfrm>
          <a:prstGeom prst="rect">
            <a:avLst/>
          </a:prstGeom>
        </p:spPr>
      </p:pic>
    </p:spTree>
    <p:extLst>
      <p:ext uri="{BB962C8B-B14F-4D97-AF65-F5344CB8AC3E}">
        <p14:creationId xmlns:p14="http://schemas.microsoft.com/office/powerpoint/2010/main" val="412537325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62D2972-FC9E-479F-AD03-DC408E5A9B6F}"/>
              </a:ext>
            </a:extLst>
          </p:cNvPr>
          <p:cNvPicPr>
            <a:picLocks noChangeAspect="1"/>
          </p:cNvPicPr>
          <p:nvPr/>
        </p:nvPicPr>
        <p:blipFill>
          <a:blip r:embed="rId2"/>
          <a:stretch>
            <a:fillRect/>
          </a:stretch>
        </p:blipFill>
        <p:spPr>
          <a:xfrm>
            <a:off x="181120" y="354563"/>
            <a:ext cx="6695542" cy="4879910"/>
          </a:xfrm>
          <a:prstGeom prst="rect">
            <a:avLst/>
          </a:prstGeom>
        </p:spPr>
      </p:pic>
    </p:spTree>
    <p:extLst>
      <p:ext uri="{BB962C8B-B14F-4D97-AF65-F5344CB8AC3E}">
        <p14:creationId xmlns:p14="http://schemas.microsoft.com/office/powerpoint/2010/main" val="225690869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2CBFFAE-6F41-46AB-A5D8-52589C6EEFBC}"/>
              </a:ext>
            </a:extLst>
          </p:cNvPr>
          <p:cNvPicPr>
            <a:picLocks noChangeAspect="1"/>
          </p:cNvPicPr>
          <p:nvPr/>
        </p:nvPicPr>
        <p:blipFill>
          <a:blip r:embed="rId2"/>
          <a:stretch>
            <a:fillRect/>
          </a:stretch>
        </p:blipFill>
        <p:spPr>
          <a:xfrm>
            <a:off x="822699" y="528929"/>
            <a:ext cx="6896100" cy="1657350"/>
          </a:xfrm>
          <a:prstGeom prst="rect">
            <a:avLst/>
          </a:prstGeom>
        </p:spPr>
      </p:pic>
      <p:pic>
        <p:nvPicPr>
          <p:cNvPr id="3" name="Picture 2">
            <a:extLst>
              <a:ext uri="{FF2B5EF4-FFF2-40B4-BE49-F238E27FC236}">
                <a16:creationId xmlns:a16="http://schemas.microsoft.com/office/drawing/2014/main" id="{941223A7-7808-4FFB-A9FA-8786D5C5690F}"/>
              </a:ext>
            </a:extLst>
          </p:cNvPr>
          <p:cNvPicPr>
            <a:picLocks noChangeAspect="1"/>
          </p:cNvPicPr>
          <p:nvPr/>
        </p:nvPicPr>
        <p:blipFill>
          <a:blip r:embed="rId3"/>
          <a:stretch>
            <a:fillRect/>
          </a:stretch>
        </p:blipFill>
        <p:spPr>
          <a:xfrm>
            <a:off x="999833" y="2885881"/>
            <a:ext cx="7019925" cy="2019300"/>
          </a:xfrm>
          <a:prstGeom prst="rect">
            <a:avLst/>
          </a:prstGeom>
        </p:spPr>
      </p:pic>
    </p:spTree>
    <p:extLst>
      <p:ext uri="{BB962C8B-B14F-4D97-AF65-F5344CB8AC3E}">
        <p14:creationId xmlns:p14="http://schemas.microsoft.com/office/powerpoint/2010/main" val="331266577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92CA06B-2DB8-40E5-8AFE-82839EEADACF}"/>
              </a:ext>
            </a:extLst>
          </p:cNvPr>
          <p:cNvPicPr>
            <a:picLocks noChangeAspect="1"/>
          </p:cNvPicPr>
          <p:nvPr/>
        </p:nvPicPr>
        <p:blipFill>
          <a:blip r:embed="rId2"/>
          <a:stretch>
            <a:fillRect/>
          </a:stretch>
        </p:blipFill>
        <p:spPr>
          <a:xfrm>
            <a:off x="611112" y="388358"/>
            <a:ext cx="4494014" cy="1104900"/>
          </a:xfrm>
          <a:prstGeom prst="rect">
            <a:avLst/>
          </a:prstGeom>
        </p:spPr>
      </p:pic>
      <p:pic>
        <p:nvPicPr>
          <p:cNvPr id="11" name="Picture 10">
            <a:extLst>
              <a:ext uri="{FF2B5EF4-FFF2-40B4-BE49-F238E27FC236}">
                <a16:creationId xmlns:a16="http://schemas.microsoft.com/office/drawing/2014/main" id="{FE022C0F-AD07-495F-9FAD-D8D3F9A73E2A}"/>
              </a:ext>
            </a:extLst>
          </p:cNvPr>
          <p:cNvPicPr>
            <a:picLocks noChangeAspect="1"/>
          </p:cNvPicPr>
          <p:nvPr/>
        </p:nvPicPr>
        <p:blipFill>
          <a:blip r:embed="rId3"/>
          <a:stretch>
            <a:fillRect/>
          </a:stretch>
        </p:blipFill>
        <p:spPr>
          <a:xfrm>
            <a:off x="1479090" y="1103448"/>
            <a:ext cx="3626036" cy="2438525"/>
          </a:xfrm>
          <a:prstGeom prst="rect">
            <a:avLst/>
          </a:prstGeom>
        </p:spPr>
      </p:pic>
      <p:sp>
        <p:nvSpPr>
          <p:cNvPr id="12" name="Arrow: Right 11">
            <a:extLst>
              <a:ext uri="{FF2B5EF4-FFF2-40B4-BE49-F238E27FC236}">
                <a16:creationId xmlns:a16="http://schemas.microsoft.com/office/drawing/2014/main" id="{9DF37AE9-55F7-4935-A846-85F6708B74B7}"/>
              </a:ext>
            </a:extLst>
          </p:cNvPr>
          <p:cNvSpPr/>
          <p:nvPr/>
        </p:nvSpPr>
        <p:spPr>
          <a:xfrm>
            <a:off x="695002" y="3252831"/>
            <a:ext cx="774441" cy="332853"/>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3" name="Rectangle 12">
            <a:extLst>
              <a:ext uri="{FF2B5EF4-FFF2-40B4-BE49-F238E27FC236}">
                <a16:creationId xmlns:a16="http://schemas.microsoft.com/office/drawing/2014/main" id="{6A1EA23A-32B9-407F-AC7D-E6084A036C16}"/>
              </a:ext>
            </a:extLst>
          </p:cNvPr>
          <p:cNvSpPr/>
          <p:nvPr/>
        </p:nvSpPr>
        <p:spPr>
          <a:xfrm>
            <a:off x="611112" y="388358"/>
            <a:ext cx="4494014" cy="326085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5" name="Picture 14">
            <a:extLst>
              <a:ext uri="{FF2B5EF4-FFF2-40B4-BE49-F238E27FC236}">
                <a16:creationId xmlns:a16="http://schemas.microsoft.com/office/drawing/2014/main" id="{A18610C6-5655-47E8-AC0E-E14747B86C55}"/>
              </a:ext>
            </a:extLst>
          </p:cNvPr>
          <p:cNvPicPr>
            <a:picLocks noChangeAspect="1"/>
          </p:cNvPicPr>
          <p:nvPr/>
        </p:nvPicPr>
        <p:blipFill>
          <a:blip r:embed="rId4"/>
          <a:stretch>
            <a:fillRect/>
          </a:stretch>
        </p:blipFill>
        <p:spPr>
          <a:xfrm>
            <a:off x="5105126" y="3926124"/>
            <a:ext cx="5543835" cy="2025754"/>
          </a:xfrm>
          <a:prstGeom prst="rect">
            <a:avLst/>
          </a:prstGeom>
        </p:spPr>
      </p:pic>
    </p:spTree>
    <p:extLst>
      <p:ext uri="{BB962C8B-B14F-4D97-AF65-F5344CB8AC3E}">
        <p14:creationId xmlns:p14="http://schemas.microsoft.com/office/powerpoint/2010/main" val="332915586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92CA06B-2DB8-40E5-8AFE-82839EEADACF}"/>
              </a:ext>
            </a:extLst>
          </p:cNvPr>
          <p:cNvPicPr>
            <a:picLocks noChangeAspect="1"/>
          </p:cNvPicPr>
          <p:nvPr/>
        </p:nvPicPr>
        <p:blipFill>
          <a:blip r:embed="rId2"/>
          <a:stretch>
            <a:fillRect/>
          </a:stretch>
        </p:blipFill>
        <p:spPr>
          <a:xfrm>
            <a:off x="611112" y="388358"/>
            <a:ext cx="4494014" cy="1104900"/>
          </a:xfrm>
          <a:prstGeom prst="rect">
            <a:avLst/>
          </a:prstGeom>
        </p:spPr>
      </p:pic>
      <p:pic>
        <p:nvPicPr>
          <p:cNvPr id="11" name="Picture 10">
            <a:extLst>
              <a:ext uri="{FF2B5EF4-FFF2-40B4-BE49-F238E27FC236}">
                <a16:creationId xmlns:a16="http://schemas.microsoft.com/office/drawing/2014/main" id="{FE022C0F-AD07-495F-9FAD-D8D3F9A73E2A}"/>
              </a:ext>
            </a:extLst>
          </p:cNvPr>
          <p:cNvPicPr>
            <a:picLocks noChangeAspect="1"/>
          </p:cNvPicPr>
          <p:nvPr/>
        </p:nvPicPr>
        <p:blipFill>
          <a:blip r:embed="rId3"/>
          <a:stretch>
            <a:fillRect/>
          </a:stretch>
        </p:blipFill>
        <p:spPr>
          <a:xfrm>
            <a:off x="1479090" y="1103448"/>
            <a:ext cx="3626036" cy="2438525"/>
          </a:xfrm>
          <a:prstGeom prst="rect">
            <a:avLst/>
          </a:prstGeom>
        </p:spPr>
      </p:pic>
      <p:sp>
        <p:nvSpPr>
          <p:cNvPr id="12" name="Arrow: Right 11">
            <a:extLst>
              <a:ext uri="{FF2B5EF4-FFF2-40B4-BE49-F238E27FC236}">
                <a16:creationId xmlns:a16="http://schemas.microsoft.com/office/drawing/2014/main" id="{9DF37AE9-55F7-4935-A846-85F6708B74B7}"/>
              </a:ext>
            </a:extLst>
          </p:cNvPr>
          <p:cNvSpPr/>
          <p:nvPr/>
        </p:nvSpPr>
        <p:spPr>
          <a:xfrm>
            <a:off x="695002" y="3252831"/>
            <a:ext cx="774441" cy="332853"/>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3" name="Rectangle 12">
            <a:extLst>
              <a:ext uri="{FF2B5EF4-FFF2-40B4-BE49-F238E27FC236}">
                <a16:creationId xmlns:a16="http://schemas.microsoft.com/office/drawing/2014/main" id="{6A1EA23A-32B9-407F-AC7D-E6084A036C16}"/>
              </a:ext>
            </a:extLst>
          </p:cNvPr>
          <p:cNvSpPr/>
          <p:nvPr/>
        </p:nvSpPr>
        <p:spPr>
          <a:xfrm>
            <a:off x="611112" y="388358"/>
            <a:ext cx="4494014" cy="326085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5" name="Picture 14">
            <a:extLst>
              <a:ext uri="{FF2B5EF4-FFF2-40B4-BE49-F238E27FC236}">
                <a16:creationId xmlns:a16="http://schemas.microsoft.com/office/drawing/2014/main" id="{A18610C6-5655-47E8-AC0E-E14747B86C55}"/>
              </a:ext>
            </a:extLst>
          </p:cNvPr>
          <p:cNvPicPr>
            <a:picLocks noChangeAspect="1"/>
          </p:cNvPicPr>
          <p:nvPr/>
        </p:nvPicPr>
        <p:blipFill>
          <a:blip r:embed="rId4"/>
          <a:stretch>
            <a:fillRect/>
          </a:stretch>
        </p:blipFill>
        <p:spPr>
          <a:xfrm>
            <a:off x="449236" y="4288669"/>
            <a:ext cx="5543835" cy="2025754"/>
          </a:xfrm>
          <a:prstGeom prst="rect">
            <a:avLst/>
          </a:prstGeom>
        </p:spPr>
      </p:pic>
      <p:pic>
        <p:nvPicPr>
          <p:cNvPr id="5" name="Picture 4">
            <a:extLst>
              <a:ext uri="{FF2B5EF4-FFF2-40B4-BE49-F238E27FC236}">
                <a16:creationId xmlns:a16="http://schemas.microsoft.com/office/drawing/2014/main" id="{BAA29A67-971B-45EB-A359-42D06E1C1271}"/>
              </a:ext>
            </a:extLst>
          </p:cNvPr>
          <p:cNvPicPr>
            <a:picLocks noChangeAspect="1"/>
          </p:cNvPicPr>
          <p:nvPr/>
        </p:nvPicPr>
        <p:blipFill>
          <a:blip r:embed="rId5"/>
          <a:stretch>
            <a:fillRect/>
          </a:stretch>
        </p:blipFill>
        <p:spPr>
          <a:xfrm>
            <a:off x="6543412" y="801072"/>
            <a:ext cx="4210673" cy="692186"/>
          </a:xfrm>
          <a:prstGeom prst="rect">
            <a:avLst/>
          </a:prstGeom>
        </p:spPr>
      </p:pic>
      <p:pic>
        <p:nvPicPr>
          <p:cNvPr id="8" name="Picture 7">
            <a:extLst>
              <a:ext uri="{FF2B5EF4-FFF2-40B4-BE49-F238E27FC236}">
                <a16:creationId xmlns:a16="http://schemas.microsoft.com/office/drawing/2014/main" id="{9A519121-8005-474A-8C0F-8447712BDF13}"/>
              </a:ext>
            </a:extLst>
          </p:cNvPr>
          <p:cNvPicPr>
            <a:picLocks noChangeAspect="1"/>
          </p:cNvPicPr>
          <p:nvPr/>
        </p:nvPicPr>
        <p:blipFill>
          <a:blip r:embed="rId6"/>
          <a:stretch>
            <a:fillRect/>
          </a:stretch>
        </p:blipFill>
        <p:spPr>
          <a:xfrm>
            <a:off x="7608815" y="1329725"/>
            <a:ext cx="3145270" cy="2445321"/>
          </a:xfrm>
          <a:prstGeom prst="rect">
            <a:avLst/>
          </a:prstGeom>
        </p:spPr>
      </p:pic>
      <p:sp>
        <p:nvSpPr>
          <p:cNvPr id="14" name="Arrow: Right 13">
            <a:extLst>
              <a:ext uri="{FF2B5EF4-FFF2-40B4-BE49-F238E27FC236}">
                <a16:creationId xmlns:a16="http://schemas.microsoft.com/office/drawing/2014/main" id="{DC207C27-59C5-492E-9AE0-79015E791DC6}"/>
              </a:ext>
            </a:extLst>
          </p:cNvPr>
          <p:cNvSpPr/>
          <p:nvPr/>
        </p:nvSpPr>
        <p:spPr>
          <a:xfrm>
            <a:off x="6834374" y="3442193"/>
            <a:ext cx="774441" cy="332853"/>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6" name="Rectangle 15">
            <a:extLst>
              <a:ext uri="{FF2B5EF4-FFF2-40B4-BE49-F238E27FC236}">
                <a16:creationId xmlns:a16="http://schemas.microsoft.com/office/drawing/2014/main" id="{3411E824-E25F-4832-B485-DDF3EFF655CD}"/>
              </a:ext>
            </a:extLst>
          </p:cNvPr>
          <p:cNvSpPr/>
          <p:nvPr/>
        </p:nvSpPr>
        <p:spPr>
          <a:xfrm>
            <a:off x="6543412" y="778613"/>
            <a:ext cx="4210673" cy="29964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0" name="Picture 9">
            <a:extLst>
              <a:ext uri="{FF2B5EF4-FFF2-40B4-BE49-F238E27FC236}">
                <a16:creationId xmlns:a16="http://schemas.microsoft.com/office/drawing/2014/main" id="{80E1D84A-2C3A-4C59-A1D5-D74A7AE9C321}"/>
              </a:ext>
            </a:extLst>
          </p:cNvPr>
          <p:cNvPicPr>
            <a:picLocks noChangeAspect="1"/>
          </p:cNvPicPr>
          <p:nvPr/>
        </p:nvPicPr>
        <p:blipFill>
          <a:blip r:embed="rId7"/>
          <a:stretch>
            <a:fillRect/>
          </a:stretch>
        </p:blipFill>
        <p:spPr>
          <a:xfrm>
            <a:off x="6387306" y="4326771"/>
            <a:ext cx="5588287" cy="1987652"/>
          </a:xfrm>
          <a:prstGeom prst="rect">
            <a:avLst/>
          </a:prstGeom>
        </p:spPr>
      </p:pic>
      <p:sp>
        <p:nvSpPr>
          <p:cNvPr id="17" name="Arrow: Down 16">
            <a:extLst>
              <a:ext uri="{FF2B5EF4-FFF2-40B4-BE49-F238E27FC236}">
                <a16:creationId xmlns:a16="http://schemas.microsoft.com/office/drawing/2014/main" id="{7FF035F7-8D68-4D7D-A2B5-1BC5740118D3}"/>
              </a:ext>
            </a:extLst>
          </p:cNvPr>
          <p:cNvSpPr/>
          <p:nvPr/>
        </p:nvSpPr>
        <p:spPr>
          <a:xfrm>
            <a:off x="6594624" y="5320597"/>
            <a:ext cx="479500" cy="419450"/>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134053868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891302-5E3D-4BB5-91B6-334156EE5F15}"/>
              </a:ext>
            </a:extLst>
          </p:cNvPr>
          <p:cNvPicPr>
            <a:picLocks noChangeAspect="1"/>
          </p:cNvPicPr>
          <p:nvPr/>
        </p:nvPicPr>
        <p:blipFill>
          <a:blip r:embed="rId2"/>
          <a:stretch>
            <a:fillRect/>
          </a:stretch>
        </p:blipFill>
        <p:spPr>
          <a:xfrm>
            <a:off x="3768605" y="1777915"/>
            <a:ext cx="4654789" cy="3302170"/>
          </a:xfrm>
          <a:prstGeom prst="rect">
            <a:avLst/>
          </a:prstGeom>
        </p:spPr>
      </p:pic>
      <p:sp>
        <p:nvSpPr>
          <p:cNvPr id="4" name="Arrow: Down 3">
            <a:extLst>
              <a:ext uri="{FF2B5EF4-FFF2-40B4-BE49-F238E27FC236}">
                <a16:creationId xmlns:a16="http://schemas.microsoft.com/office/drawing/2014/main" id="{E88DAC7A-F873-4BEF-BD63-B5B0A1A1FAE8}"/>
              </a:ext>
            </a:extLst>
          </p:cNvPr>
          <p:cNvSpPr/>
          <p:nvPr/>
        </p:nvSpPr>
        <p:spPr>
          <a:xfrm>
            <a:off x="5090919" y="4198776"/>
            <a:ext cx="457200" cy="419877"/>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7" name="Arrow: Left 6">
            <a:extLst>
              <a:ext uri="{FF2B5EF4-FFF2-40B4-BE49-F238E27FC236}">
                <a16:creationId xmlns:a16="http://schemas.microsoft.com/office/drawing/2014/main" id="{CDCFE780-59E0-43F6-BB6B-808DCF814DA0}"/>
              </a:ext>
            </a:extLst>
          </p:cNvPr>
          <p:cNvSpPr/>
          <p:nvPr/>
        </p:nvSpPr>
        <p:spPr>
          <a:xfrm>
            <a:off x="5461234" y="1777915"/>
            <a:ext cx="813732" cy="293615"/>
          </a:xfrm>
          <a:prstGeom prst="lef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9" name="Rectangle 8">
            <a:extLst>
              <a:ext uri="{FF2B5EF4-FFF2-40B4-BE49-F238E27FC236}">
                <a16:creationId xmlns:a16="http://schemas.microsoft.com/office/drawing/2014/main" id="{65BA9454-DEDD-463E-B758-05C9BF23273E}"/>
              </a:ext>
            </a:extLst>
          </p:cNvPr>
          <p:cNvSpPr/>
          <p:nvPr/>
        </p:nvSpPr>
        <p:spPr>
          <a:xfrm>
            <a:off x="4966284" y="4731391"/>
            <a:ext cx="696286" cy="293615"/>
          </a:xfrm>
          <a:prstGeom prst="rect">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8" name="Rectangle 17">
            <a:extLst>
              <a:ext uri="{FF2B5EF4-FFF2-40B4-BE49-F238E27FC236}">
                <a16:creationId xmlns:a16="http://schemas.microsoft.com/office/drawing/2014/main" id="{C87E10EC-56EF-4C86-917C-C73F8FA5BA76}"/>
              </a:ext>
            </a:extLst>
          </p:cNvPr>
          <p:cNvSpPr/>
          <p:nvPr/>
        </p:nvSpPr>
        <p:spPr>
          <a:xfrm>
            <a:off x="3768604" y="1769525"/>
            <a:ext cx="1692629" cy="293615"/>
          </a:xfrm>
          <a:prstGeom prst="rect">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136731930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D07B5C67-0D24-4249-8C0C-A15389570C9B}"/>
              </a:ext>
            </a:extLst>
          </p:cNvPr>
          <p:cNvPicPr>
            <a:picLocks noChangeAspect="1"/>
          </p:cNvPicPr>
          <p:nvPr/>
        </p:nvPicPr>
        <p:blipFill>
          <a:blip r:embed="rId2"/>
          <a:stretch>
            <a:fillRect/>
          </a:stretch>
        </p:blipFill>
        <p:spPr>
          <a:xfrm>
            <a:off x="1895271" y="1562121"/>
            <a:ext cx="6807550" cy="1435174"/>
          </a:xfrm>
          <a:prstGeom prst="rect">
            <a:avLst/>
          </a:prstGeom>
        </p:spPr>
      </p:pic>
      <p:sp>
        <p:nvSpPr>
          <p:cNvPr id="29" name="TextBox 28">
            <a:extLst>
              <a:ext uri="{FF2B5EF4-FFF2-40B4-BE49-F238E27FC236}">
                <a16:creationId xmlns:a16="http://schemas.microsoft.com/office/drawing/2014/main" id="{8954383A-E29A-476E-9224-FBD3C1EFF922}"/>
              </a:ext>
            </a:extLst>
          </p:cNvPr>
          <p:cNvSpPr txBox="1"/>
          <p:nvPr/>
        </p:nvSpPr>
        <p:spPr>
          <a:xfrm>
            <a:off x="7352569" y="1893598"/>
            <a:ext cx="244044" cy="369332"/>
          </a:xfrm>
          <a:prstGeom prst="rect">
            <a:avLst/>
          </a:prstGeom>
          <a:noFill/>
        </p:spPr>
        <p:txBody>
          <a:bodyPr wrap="square" rtlCol="0">
            <a:spAutoFit/>
          </a:bodyPr>
          <a:lstStyle/>
          <a:p>
            <a:r>
              <a:rPr lang="es-DO" dirty="0"/>
              <a:t>0</a:t>
            </a:r>
          </a:p>
        </p:txBody>
      </p:sp>
      <p:sp>
        <p:nvSpPr>
          <p:cNvPr id="30" name="TextBox 29">
            <a:extLst>
              <a:ext uri="{FF2B5EF4-FFF2-40B4-BE49-F238E27FC236}">
                <a16:creationId xmlns:a16="http://schemas.microsoft.com/office/drawing/2014/main" id="{7BAA7508-D1F4-4B8B-B4A1-50F3F34896C8}"/>
              </a:ext>
            </a:extLst>
          </p:cNvPr>
          <p:cNvSpPr txBox="1"/>
          <p:nvPr/>
        </p:nvSpPr>
        <p:spPr>
          <a:xfrm>
            <a:off x="7638558" y="1893598"/>
            <a:ext cx="276837" cy="369332"/>
          </a:xfrm>
          <a:prstGeom prst="rect">
            <a:avLst/>
          </a:prstGeom>
          <a:noFill/>
        </p:spPr>
        <p:txBody>
          <a:bodyPr wrap="square" rtlCol="0">
            <a:spAutoFit/>
          </a:bodyPr>
          <a:lstStyle/>
          <a:p>
            <a:r>
              <a:rPr lang="es-DO" dirty="0"/>
              <a:t>3</a:t>
            </a:r>
          </a:p>
        </p:txBody>
      </p:sp>
      <p:sp>
        <p:nvSpPr>
          <p:cNvPr id="31" name="Oval 30">
            <a:extLst>
              <a:ext uri="{FF2B5EF4-FFF2-40B4-BE49-F238E27FC236}">
                <a16:creationId xmlns:a16="http://schemas.microsoft.com/office/drawing/2014/main" id="{4A0472A0-5D56-442F-BE7D-3373D0F314A8}"/>
              </a:ext>
            </a:extLst>
          </p:cNvPr>
          <p:cNvSpPr/>
          <p:nvPr/>
        </p:nvSpPr>
        <p:spPr>
          <a:xfrm>
            <a:off x="6962862" y="2004969"/>
            <a:ext cx="276837" cy="28312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32" name="TextBox 31">
            <a:extLst>
              <a:ext uri="{FF2B5EF4-FFF2-40B4-BE49-F238E27FC236}">
                <a16:creationId xmlns:a16="http://schemas.microsoft.com/office/drawing/2014/main" id="{13AC6807-C0F0-4403-BBC7-401A83FA0563}"/>
              </a:ext>
            </a:extLst>
          </p:cNvPr>
          <p:cNvSpPr txBox="1"/>
          <p:nvPr/>
        </p:nvSpPr>
        <p:spPr>
          <a:xfrm>
            <a:off x="1895271" y="1199626"/>
            <a:ext cx="2718674" cy="369332"/>
          </a:xfrm>
          <a:prstGeom prst="rect">
            <a:avLst/>
          </a:prstGeom>
          <a:solidFill>
            <a:schemeClr val="accent6">
              <a:lumMod val="60000"/>
              <a:lumOff val="40000"/>
            </a:schemeClr>
          </a:solidFill>
        </p:spPr>
        <p:txBody>
          <a:bodyPr wrap="square" rtlCol="0">
            <a:spAutoFit/>
          </a:bodyPr>
          <a:lstStyle/>
          <a:p>
            <a:r>
              <a:rPr lang="en-US" dirty="0"/>
              <a:t>Paper questionnaire</a:t>
            </a:r>
          </a:p>
        </p:txBody>
      </p:sp>
    </p:spTree>
    <p:extLst>
      <p:ext uri="{BB962C8B-B14F-4D97-AF65-F5344CB8AC3E}">
        <p14:creationId xmlns:p14="http://schemas.microsoft.com/office/powerpoint/2010/main" val="1801253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B6FCC0B-6618-4063-B2CF-E456B9C27288}"/>
              </a:ext>
            </a:extLst>
          </p:cNvPr>
          <p:cNvPicPr>
            <a:picLocks noChangeAspect="1"/>
          </p:cNvPicPr>
          <p:nvPr/>
        </p:nvPicPr>
        <p:blipFill>
          <a:blip r:embed="rId2"/>
          <a:stretch>
            <a:fillRect/>
          </a:stretch>
        </p:blipFill>
        <p:spPr>
          <a:xfrm>
            <a:off x="3228109" y="1318974"/>
            <a:ext cx="4800600" cy="3657600"/>
          </a:xfrm>
          <a:prstGeom prst="rect">
            <a:avLst/>
          </a:prstGeom>
        </p:spPr>
      </p:pic>
      <p:sp>
        <p:nvSpPr>
          <p:cNvPr id="9" name="TextBox 8">
            <a:extLst>
              <a:ext uri="{FF2B5EF4-FFF2-40B4-BE49-F238E27FC236}">
                <a16:creationId xmlns:a16="http://schemas.microsoft.com/office/drawing/2014/main" id="{80FE8252-036D-4515-B02C-5F39B11B1B7E}"/>
              </a:ext>
            </a:extLst>
          </p:cNvPr>
          <p:cNvSpPr txBox="1"/>
          <p:nvPr/>
        </p:nvSpPr>
        <p:spPr>
          <a:xfrm>
            <a:off x="2819400" y="1371600"/>
            <a:ext cx="228600" cy="3693319"/>
          </a:xfrm>
          <a:prstGeom prst="rect">
            <a:avLst/>
          </a:prstGeom>
          <a:solidFill>
            <a:schemeClr val="accent1">
              <a:lumMod val="40000"/>
              <a:lumOff val="60000"/>
            </a:schemeClr>
          </a:solidFill>
        </p:spPr>
        <p:txBody>
          <a:bodyPr wrap="square" rtlCol="0">
            <a:spAutoFit/>
          </a:bodyPr>
          <a:lstStyle/>
          <a:p>
            <a:r>
              <a:rPr lang="en-US" dirty="0"/>
              <a:t>Radio </a:t>
            </a:r>
          </a:p>
          <a:p>
            <a:endParaRPr lang="en-US" dirty="0"/>
          </a:p>
          <a:p>
            <a:r>
              <a:rPr lang="en-US" dirty="0"/>
              <a:t>Buttons</a:t>
            </a:r>
          </a:p>
        </p:txBody>
      </p:sp>
      <p:sp>
        <p:nvSpPr>
          <p:cNvPr id="10" name="Arrow: Curved Down 9">
            <a:extLst>
              <a:ext uri="{FF2B5EF4-FFF2-40B4-BE49-F238E27FC236}">
                <a16:creationId xmlns:a16="http://schemas.microsoft.com/office/drawing/2014/main" id="{0DD16D99-8508-48ED-ACF6-FB3E0A9FBD18}"/>
              </a:ext>
            </a:extLst>
          </p:cNvPr>
          <p:cNvSpPr/>
          <p:nvPr/>
        </p:nvSpPr>
        <p:spPr>
          <a:xfrm rot="531337">
            <a:off x="2940634" y="754652"/>
            <a:ext cx="519532" cy="624296"/>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solidFill>
                <a:schemeClr val="tx1"/>
              </a:solidFill>
            </a:endParaRPr>
          </a:p>
        </p:txBody>
      </p:sp>
      <p:sp>
        <p:nvSpPr>
          <p:cNvPr id="11" name="TextBox 10">
            <a:extLst>
              <a:ext uri="{FF2B5EF4-FFF2-40B4-BE49-F238E27FC236}">
                <a16:creationId xmlns:a16="http://schemas.microsoft.com/office/drawing/2014/main" id="{C2199712-4E9E-4520-9D4B-1F659E47FB97}"/>
              </a:ext>
            </a:extLst>
          </p:cNvPr>
          <p:cNvSpPr txBox="1"/>
          <p:nvPr/>
        </p:nvSpPr>
        <p:spPr>
          <a:xfrm>
            <a:off x="3537451" y="1001478"/>
            <a:ext cx="724403" cy="307777"/>
          </a:xfrm>
          <a:prstGeom prst="rect">
            <a:avLst/>
          </a:prstGeom>
          <a:solidFill>
            <a:schemeClr val="accent1">
              <a:lumMod val="40000"/>
              <a:lumOff val="60000"/>
            </a:schemeClr>
          </a:solidFill>
        </p:spPr>
        <p:txBody>
          <a:bodyPr wrap="square" rtlCol="0">
            <a:spAutoFit/>
          </a:bodyPr>
          <a:lstStyle/>
          <a:p>
            <a:r>
              <a:rPr lang="es-DO" sz="1400" dirty="0"/>
              <a:t>Codes</a:t>
            </a:r>
          </a:p>
        </p:txBody>
      </p:sp>
      <p:sp>
        <p:nvSpPr>
          <p:cNvPr id="12" name="Arrow: Up 11">
            <a:extLst>
              <a:ext uri="{FF2B5EF4-FFF2-40B4-BE49-F238E27FC236}">
                <a16:creationId xmlns:a16="http://schemas.microsoft.com/office/drawing/2014/main" id="{82B79165-F195-4264-AA08-30C7AC9BEBB4}"/>
              </a:ext>
            </a:extLst>
          </p:cNvPr>
          <p:cNvSpPr/>
          <p:nvPr/>
        </p:nvSpPr>
        <p:spPr>
          <a:xfrm rot="2130524">
            <a:off x="3505161" y="1233702"/>
            <a:ext cx="304724" cy="30978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3" name="TextBox 12">
            <a:extLst>
              <a:ext uri="{FF2B5EF4-FFF2-40B4-BE49-F238E27FC236}">
                <a16:creationId xmlns:a16="http://schemas.microsoft.com/office/drawing/2014/main" id="{4648441A-19FA-41AB-B1FE-19F033AEAFD9}"/>
              </a:ext>
            </a:extLst>
          </p:cNvPr>
          <p:cNvSpPr txBox="1"/>
          <p:nvPr/>
        </p:nvSpPr>
        <p:spPr>
          <a:xfrm>
            <a:off x="8077124" y="1925597"/>
            <a:ext cx="228600" cy="2585323"/>
          </a:xfrm>
          <a:prstGeom prst="rect">
            <a:avLst/>
          </a:prstGeom>
          <a:solidFill>
            <a:schemeClr val="accent1">
              <a:lumMod val="40000"/>
              <a:lumOff val="60000"/>
            </a:schemeClr>
          </a:solidFill>
        </p:spPr>
        <p:txBody>
          <a:bodyPr wrap="square" rtlCol="0">
            <a:spAutoFit/>
          </a:bodyPr>
          <a:lstStyle/>
          <a:p>
            <a:r>
              <a:rPr lang="en-US" dirty="0"/>
              <a:t>Scrolling</a:t>
            </a:r>
          </a:p>
        </p:txBody>
      </p:sp>
      <p:sp>
        <p:nvSpPr>
          <p:cNvPr id="14" name="TextBox 13">
            <a:extLst>
              <a:ext uri="{FF2B5EF4-FFF2-40B4-BE49-F238E27FC236}">
                <a16:creationId xmlns:a16="http://schemas.microsoft.com/office/drawing/2014/main" id="{6DF0D9FD-A7A1-4C74-AB50-8391E2B2546B}"/>
              </a:ext>
            </a:extLst>
          </p:cNvPr>
          <p:cNvSpPr txBox="1"/>
          <p:nvPr/>
        </p:nvSpPr>
        <p:spPr>
          <a:xfrm>
            <a:off x="5791200" y="4357031"/>
            <a:ext cx="990600" cy="307777"/>
          </a:xfrm>
          <a:prstGeom prst="rect">
            <a:avLst/>
          </a:prstGeom>
          <a:solidFill>
            <a:schemeClr val="accent1">
              <a:lumMod val="40000"/>
              <a:lumOff val="60000"/>
            </a:schemeClr>
          </a:solidFill>
        </p:spPr>
        <p:txBody>
          <a:bodyPr wrap="square" rtlCol="0">
            <a:spAutoFit/>
          </a:bodyPr>
          <a:lstStyle/>
          <a:p>
            <a:r>
              <a:rPr lang="en-US" sz="1400" dirty="0"/>
              <a:t>Search box</a:t>
            </a:r>
          </a:p>
        </p:txBody>
      </p:sp>
      <p:sp>
        <p:nvSpPr>
          <p:cNvPr id="15" name="Arrow: Curved Down 14">
            <a:extLst>
              <a:ext uri="{FF2B5EF4-FFF2-40B4-BE49-F238E27FC236}">
                <a16:creationId xmlns:a16="http://schemas.microsoft.com/office/drawing/2014/main" id="{F6E0F77E-0EA5-4FE5-B3AD-2D9D8B5B3228}"/>
              </a:ext>
            </a:extLst>
          </p:cNvPr>
          <p:cNvSpPr/>
          <p:nvPr/>
        </p:nvSpPr>
        <p:spPr>
          <a:xfrm rot="1456134">
            <a:off x="6815501" y="4164669"/>
            <a:ext cx="868102" cy="384721"/>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solidFill>
                <a:schemeClr val="tx1"/>
              </a:solidFill>
            </a:endParaRPr>
          </a:p>
        </p:txBody>
      </p:sp>
      <p:sp>
        <p:nvSpPr>
          <p:cNvPr id="16" name="Arrow: Right 15">
            <a:extLst>
              <a:ext uri="{FF2B5EF4-FFF2-40B4-BE49-F238E27FC236}">
                <a16:creationId xmlns:a16="http://schemas.microsoft.com/office/drawing/2014/main" id="{37B48DF5-656A-4F0B-9F42-EC0F8660D921}"/>
              </a:ext>
            </a:extLst>
          </p:cNvPr>
          <p:cNvSpPr/>
          <p:nvPr/>
        </p:nvSpPr>
        <p:spPr>
          <a:xfrm>
            <a:off x="5029200" y="1981200"/>
            <a:ext cx="762000" cy="7760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7" name="TextBox 16">
            <a:extLst>
              <a:ext uri="{FF2B5EF4-FFF2-40B4-BE49-F238E27FC236}">
                <a16:creationId xmlns:a16="http://schemas.microsoft.com/office/drawing/2014/main" id="{E5EFBA01-E5BF-48E8-83F4-96C7B3C91736}"/>
              </a:ext>
            </a:extLst>
          </p:cNvPr>
          <p:cNvSpPr txBox="1"/>
          <p:nvPr/>
        </p:nvSpPr>
        <p:spPr>
          <a:xfrm>
            <a:off x="5867400" y="1824859"/>
            <a:ext cx="1724891" cy="307777"/>
          </a:xfrm>
          <a:prstGeom prst="rect">
            <a:avLst/>
          </a:prstGeom>
          <a:solidFill>
            <a:schemeClr val="accent1">
              <a:lumMod val="40000"/>
              <a:lumOff val="60000"/>
            </a:schemeClr>
          </a:solidFill>
        </p:spPr>
        <p:txBody>
          <a:bodyPr wrap="square" rtlCol="0">
            <a:spAutoFit/>
          </a:bodyPr>
          <a:lstStyle/>
          <a:p>
            <a:r>
              <a:rPr lang="en-US" sz="1400" dirty="0"/>
              <a:t>Category label</a:t>
            </a:r>
          </a:p>
        </p:txBody>
      </p:sp>
      <p:sp>
        <p:nvSpPr>
          <p:cNvPr id="18" name="TextBox 17">
            <a:extLst>
              <a:ext uri="{FF2B5EF4-FFF2-40B4-BE49-F238E27FC236}">
                <a16:creationId xmlns:a16="http://schemas.microsoft.com/office/drawing/2014/main" id="{6843783B-259C-416A-B258-EA33E93A9CC9}"/>
              </a:ext>
            </a:extLst>
          </p:cNvPr>
          <p:cNvSpPr txBox="1"/>
          <p:nvPr/>
        </p:nvSpPr>
        <p:spPr>
          <a:xfrm>
            <a:off x="7362460" y="5064919"/>
            <a:ext cx="838200" cy="307777"/>
          </a:xfrm>
          <a:prstGeom prst="rect">
            <a:avLst/>
          </a:prstGeom>
          <a:solidFill>
            <a:schemeClr val="accent1">
              <a:lumMod val="40000"/>
              <a:lumOff val="60000"/>
            </a:schemeClr>
          </a:solidFill>
        </p:spPr>
        <p:txBody>
          <a:bodyPr wrap="square" rtlCol="0">
            <a:spAutoFit/>
          </a:bodyPr>
          <a:lstStyle/>
          <a:p>
            <a:r>
              <a:rPr lang="en-US" sz="1400" dirty="0"/>
              <a:t>Advance</a:t>
            </a:r>
          </a:p>
        </p:txBody>
      </p:sp>
      <p:sp>
        <p:nvSpPr>
          <p:cNvPr id="19" name="TextBox 18">
            <a:extLst>
              <a:ext uri="{FF2B5EF4-FFF2-40B4-BE49-F238E27FC236}">
                <a16:creationId xmlns:a16="http://schemas.microsoft.com/office/drawing/2014/main" id="{55F077EC-1166-4494-9B56-A754E5A8135A}"/>
              </a:ext>
            </a:extLst>
          </p:cNvPr>
          <p:cNvSpPr txBox="1"/>
          <p:nvPr/>
        </p:nvSpPr>
        <p:spPr>
          <a:xfrm>
            <a:off x="3238424" y="5064918"/>
            <a:ext cx="533400" cy="307777"/>
          </a:xfrm>
          <a:prstGeom prst="rect">
            <a:avLst/>
          </a:prstGeom>
          <a:solidFill>
            <a:schemeClr val="accent1">
              <a:lumMod val="40000"/>
              <a:lumOff val="60000"/>
            </a:schemeClr>
          </a:solidFill>
        </p:spPr>
        <p:txBody>
          <a:bodyPr wrap="square" rtlCol="0">
            <a:spAutoFit/>
          </a:bodyPr>
          <a:lstStyle/>
          <a:p>
            <a:r>
              <a:rPr lang="es-DO" sz="1400" dirty="0"/>
              <a:t>Back</a:t>
            </a:r>
          </a:p>
        </p:txBody>
      </p:sp>
      <p:sp>
        <p:nvSpPr>
          <p:cNvPr id="20" name="Arrow: Curved Up 19">
            <a:extLst>
              <a:ext uri="{FF2B5EF4-FFF2-40B4-BE49-F238E27FC236}">
                <a16:creationId xmlns:a16="http://schemas.microsoft.com/office/drawing/2014/main" id="{A78DDAD7-324C-4A59-9908-1D8991C1B78C}"/>
              </a:ext>
            </a:extLst>
          </p:cNvPr>
          <p:cNvSpPr/>
          <p:nvPr/>
        </p:nvSpPr>
        <p:spPr>
          <a:xfrm rot="14525496">
            <a:off x="8027581" y="4680831"/>
            <a:ext cx="383102" cy="328444"/>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solidFill>
                <a:schemeClr val="tx1"/>
              </a:solidFill>
            </a:endParaRPr>
          </a:p>
        </p:txBody>
      </p:sp>
      <p:sp>
        <p:nvSpPr>
          <p:cNvPr id="21" name="Arrow: Up 20">
            <a:extLst>
              <a:ext uri="{FF2B5EF4-FFF2-40B4-BE49-F238E27FC236}">
                <a16:creationId xmlns:a16="http://schemas.microsoft.com/office/drawing/2014/main" id="{89F6C3A9-B4B7-447F-98F1-C06DD35376BF}"/>
              </a:ext>
            </a:extLst>
          </p:cNvPr>
          <p:cNvSpPr/>
          <p:nvPr/>
        </p:nvSpPr>
        <p:spPr>
          <a:xfrm>
            <a:off x="3200400" y="4881621"/>
            <a:ext cx="228600" cy="18990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342616018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C95AE46-030D-4BAA-9261-78B8E7091FB9}"/>
              </a:ext>
            </a:extLst>
          </p:cNvPr>
          <p:cNvPicPr>
            <a:picLocks noChangeAspect="1"/>
          </p:cNvPicPr>
          <p:nvPr/>
        </p:nvPicPr>
        <p:blipFill>
          <a:blip r:embed="rId2"/>
          <a:stretch>
            <a:fillRect/>
          </a:stretch>
        </p:blipFill>
        <p:spPr>
          <a:xfrm>
            <a:off x="4462943" y="1008678"/>
            <a:ext cx="2009775" cy="3609975"/>
          </a:xfrm>
          <a:prstGeom prst="rect">
            <a:avLst/>
          </a:prstGeom>
        </p:spPr>
      </p:pic>
      <p:pic>
        <p:nvPicPr>
          <p:cNvPr id="5" name="Picture 4">
            <a:extLst>
              <a:ext uri="{FF2B5EF4-FFF2-40B4-BE49-F238E27FC236}">
                <a16:creationId xmlns:a16="http://schemas.microsoft.com/office/drawing/2014/main" id="{4AA17D08-8EA5-407D-856F-2C20C575F402}"/>
              </a:ext>
            </a:extLst>
          </p:cNvPr>
          <p:cNvPicPr>
            <a:picLocks noChangeAspect="1"/>
          </p:cNvPicPr>
          <p:nvPr/>
        </p:nvPicPr>
        <p:blipFill>
          <a:blip r:embed="rId3"/>
          <a:stretch>
            <a:fillRect/>
          </a:stretch>
        </p:blipFill>
        <p:spPr>
          <a:xfrm>
            <a:off x="4796232" y="4158088"/>
            <a:ext cx="809897" cy="725611"/>
          </a:xfrm>
          <a:prstGeom prst="rect">
            <a:avLst/>
          </a:prstGeom>
          <a:ln>
            <a:solidFill>
              <a:schemeClr val="accent5">
                <a:lumMod val="75000"/>
              </a:schemeClr>
            </a:solidFill>
          </a:ln>
        </p:spPr>
      </p:pic>
      <p:pic>
        <p:nvPicPr>
          <p:cNvPr id="11" name="Picture 10">
            <a:extLst>
              <a:ext uri="{FF2B5EF4-FFF2-40B4-BE49-F238E27FC236}">
                <a16:creationId xmlns:a16="http://schemas.microsoft.com/office/drawing/2014/main" id="{73AA6987-A511-4B73-AF06-4905FC957114}"/>
              </a:ext>
            </a:extLst>
          </p:cNvPr>
          <p:cNvPicPr>
            <a:picLocks noChangeAspect="1"/>
          </p:cNvPicPr>
          <p:nvPr/>
        </p:nvPicPr>
        <p:blipFill>
          <a:blip r:embed="rId4"/>
          <a:stretch>
            <a:fillRect/>
          </a:stretch>
        </p:blipFill>
        <p:spPr>
          <a:xfrm>
            <a:off x="4462943" y="2872388"/>
            <a:ext cx="6342077" cy="786002"/>
          </a:xfrm>
          <a:prstGeom prst="rect">
            <a:avLst/>
          </a:prstGeom>
        </p:spPr>
      </p:pic>
      <p:sp>
        <p:nvSpPr>
          <p:cNvPr id="14" name="TextBox 13">
            <a:extLst>
              <a:ext uri="{FF2B5EF4-FFF2-40B4-BE49-F238E27FC236}">
                <a16:creationId xmlns:a16="http://schemas.microsoft.com/office/drawing/2014/main" id="{26917108-CEDA-4081-B722-332BBA8F03B3}"/>
              </a:ext>
            </a:extLst>
          </p:cNvPr>
          <p:cNvSpPr txBox="1"/>
          <p:nvPr/>
        </p:nvSpPr>
        <p:spPr>
          <a:xfrm>
            <a:off x="6078436" y="5245101"/>
            <a:ext cx="494950" cy="276999"/>
          </a:xfrm>
          <a:prstGeom prst="rect">
            <a:avLst/>
          </a:prstGeom>
          <a:solidFill>
            <a:schemeClr val="accent6">
              <a:lumMod val="60000"/>
              <a:lumOff val="40000"/>
            </a:schemeClr>
          </a:solidFill>
        </p:spPr>
        <p:txBody>
          <a:bodyPr wrap="square" rtlCol="0">
            <a:spAutoFit/>
          </a:bodyPr>
          <a:lstStyle/>
          <a:p>
            <a:r>
              <a:rPr lang="en-US" sz="1200" dirty="0"/>
              <a:t>Unit</a:t>
            </a:r>
          </a:p>
        </p:txBody>
      </p:sp>
      <p:sp>
        <p:nvSpPr>
          <p:cNvPr id="19" name="TextBox 18">
            <a:extLst>
              <a:ext uri="{FF2B5EF4-FFF2-40B4-BE49-F238E27FC236}">
                <a16:creationId xmlns:a16="http://schemas.microsoft.com/office/drawing/2014/main" id="{E712A0B7-1CCF-41E4-B93C-174BBC7DB684}"/>
              </a:ext>
            </a:extLst>
          </p:cNvPr>
          <p:cNvSpPr txBox="1"/>
          <p:nvPr/>
        </p:nvSpPr>
        <p:spPr>
          <a:xfrm>
            <a:off x="4811995" y="4979851"/>
            <a:ext cx="778369" cy="276999"/>
          </a:xfrm>
          <a:prstGeom prst="rect">
            <a:avLst/>
          </a:prstGeom>
          <a:solidFill>
            <a:schemeClr val="accent6">
              <a:lumMod val="60000"/>
              <a:lumOff val="40000"/>
            </a:schemeClr>
          </a:solidFill>
        </p:spPr>
        <p:txBody>
          <a:bodyPr wrap="square" rtlCol="0">
            <a:spAutoFit/>
          </a:bodyPr>
          <a:lstStyle/>
          <a:p>
            <a:r>
              <a:rPr lang="en-US" sz="1200" dirty="0"/>
              <a:t>Number</a:t>
            </a:r>
          </a:p>
        </p:txBody>
      </p:sp>
      <p:pic>
        <p:nvPicPr>
          <p:cNvPr id="16" name="Picture 15">
            <a:extLst>
              <a:ext uri="{FF2B5EF4-FFF2-40B4-BE49-F238E27FC236}">
                <a16:creationId xmlns:a16="http://schemas.microsoft.com/office/drawing/2014/main" id="{FD31C506-BA75-4F01-AD98-8C488F72809E}"/>
              </a:ext>
            </a:extLst>
          </p:cNvPr>
          <p:cNvPicPr>
            <a:picLocks noChangeAspect="1"/>
          </p:cNvPicPr>
          <p:nvPr/>
        </p:nvPicPr>
        <p:blipFill>
          <a:blip r:embed="rId5"/>
          <a:stretch>
            <a:fillRect/>
          </a:stretch>
        </p:blipFill>
        <p:spPr>
          <a:xfrm>
            <a:off x="5709343" y="4146848"/>
            <a:ext cx="1211574" cy="978465"/>
          </a:xfrm>
          <a:prstGeom prst="rect">
            <a:avLst/>
          </a:prstGeom>
          <a:ln>
            <a:solidFill>
              <a:schemeClr val="accent5">
                <a:lumMod val="75000"/>
              </a:schemeClr>
            </a:solidFill>
          </a:ln>
        </p:spPr>
      </p:pic>
      <p:sp>
        <p:nvSpPr>
          <p:cNvPr id="17" name="Arrow: Up 16">
            <a:extLst>
              <a:ext uri="{FF2B5EF4-FFF2-40B4-BE49-F238E27FC236}">
                <a16:creationId xmlns:a16="http://schemas.microsoft.com/office/drawing/2014/main" id="{2B7DC8B0-F171-47AF-81FD-65A766A59B0C}"/>
              </a:ext>
            </a:extLst>
          </p:cNvPr>
          <p:cNvSpPr/>
          <p:nvPr/>
        </p:nvSpPr>
        <p:spPr>
          <a:xfrm>
            <a:off x="6165908" y="4883699"/>
            <a:ext cx="306810" cy="361402"/>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0" name="Arrow: Up 19">
            <a:extLst>
              <a:ext uri="{FF2B5EF4-FFF2-40B4-BE49-F238E27FC236}">
                <a16:creationId xmlns:a16="http://schemas.microsoft.com/office/drawing/2014/main" id="{98001174-78C6-42D0-94E6-7D6ED1683254}"/>
              </a:ext>
            </a:extLst>
          </p:cNvPr>
          <p:cNvSpPr/>
          <p:nvPr/>
        </p:nvSpPr>
        <p:spPr>
          <a:xfrm>
            <a:off x="5107739" y="4636080"/>
            <a:ext cx="306810" cy="361402"/>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cxnSp>
        <p:nvCxnSpPr>
          <p:cNvPr id="22" name="Straight Arrow Connector 21">
            <a:extLst>
              <a:ext uri="{FF2B5EF4-FFF2-40B4-BE49-F238E27FC236}">
                <a16:creationId xmlns:a16="http://schemas.microsoft.com/office/drawing/2014/main" id="{48AE2CBD-2DFF-42F1-946F-00FB5DAC3B7C}"/>
              </a:ext>
            </a:extLst>
          </p:cNvPr>
          <p:cNvCxnSpPr/>
          <p:nvPr/>
        </p:nvCxnSpPr>
        <p:spPr>
          <a:xfrm flipV="1">
            <a:off x="5414549" y="3892492"/>
            <a:ext cx="294794" cy="254356"/>
          </a:xfrm>
          <a:prstGeom prst="straightConnector1">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07CEB05-D5D2-48DA-A471-1B640071F649}"/>
              </a:ext>
            </a:extLst>
          </p:cNvPr>
          <p:cNvCxnSpPr>
            <a:cxnSpLocks/>
            <a:stCxn id="16" idx="0"/>
          </p:cNvCxnSpPr>
          <p:nvPr/>
        </p:nvCxnSpPr>
        <p:spPr>
          <a:xfrm flipH="1" flipV="1">
            <a:off x="6151534" y="3892492"/>
            <a:ext cx="163596" cy="254356"/>
          </a:xfrm>
          <a:prstGeom prst="straightConnector1">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846178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2FD1C54-009D-4032-9A9B-331807840ACC}"/>
              </a:ext>
            </a:extLst>
          </p:cNvPr>
          <p:cNvPicPr>
            <a:picLocks noChangeAspect="1"/>
          </p:cNvPicPr>
          <p:nvPr/>
        </p:nvPicPr>
        <p:blipFill>
          <a:blip r:embed="rId2"/>
          <a:stretch>
            <a:fillRect/>
          </a:stretch>
        </p:blipFill>
        <p:spPr>
          <a:xfrm>
            <a:off x="534954" y="627684"/>
            <a:ext cx="6407479" cy="1352620"/>
          </a:xfrm>
          <a:prstGeom prst="rect">
            <a:avLst/>
          </a:prstGeom>
        </p:spPr>
      </p:pic>
      <p:sp>
        <p:nvSpPr>
          <p:cNvPr id="15" name="TextBox 14">
            <a:extLst>
              <a:ext uri="{FF2B5EF4-FFF2-40B4-BE49-F238E27FC236}">
                <a16:creationId xmlns:a16="http://schemas.microsoft.com/office/drawing/2014/main" id="{41F45264-6233-4F7B-9620-C6C71B6894AF}"/>
              </a:ext>
            </a:extLst>
          </p:cNvPr>
          <p:cNvSpPr txBox="1"/>
          <p:nvPr/>
        </p:nvSpPr>
        <p:spPr>
          <a:xfrm>
            <a:off x="553033" y="260059"/>
            <a:ext cx="2718674" cy="369332"/>
          </a:xfrm>
          <a:prstGeom prst="rect">
            <a:avLst/>
          </a:prstGeom>
          <a:solidFill>
            <a:schemeClr val="accent6">
              <a:lumMod val="60000"/>
              <a:lumOff val="40000"/>
            </a:schemeClr>
          </a:solidFill>
        </p:spPr>
        <p:txBody>
          <a:bodyPr wrap="square" rtlCol="0">
            <a:spAutoFit/>
          </a:bodyPr>
          <a:lstStyle/>
          <a:p>
            <a:r>
              <a:rPr lang="en-US" dirty="0"/>
              <a:t>Paper questionnaire</a:t>
            </a:r>
          </a:p>
        </p:txBody>
      </p:sp>
      <p:sp>
        <p:nvSpPr>
          <p:cNvPr id="4" name="TextBox 3">
            <a:extLst>
              <a:ext uri="{FF2B5EF4-FFF2-40B4-BE49-F238E27FC236}">
                <a16:creationId xmlns:a16="http://schemas.microsoft.com/office/drawing/2014/main" id="{73B699D6-76E1-43AB-A663-56F42E850290}"/>
              </a:ext>
            </a:extLst>
          </p:cNvPr>
          <p:cNvSpPr txBox="1"/>
          <p:nvPr/>
        </p:nvSpPr>
        <p:spPr>
          <a:xfrm>
            <a:off x="5930858" y="644462"/>
            <a:ext cx="268448" cy="369332"/>
          </a:xfrm>
          <a:prstGeom prst="rect">
            <a:avLst/>
          </a:prstGeom>
          <a:noFill/>
        </p:spPr>
        <p:txBody>
          <a:bodyPr wrap="square" rtlCol="0">
            <a:spAutoFit/>
          </a:bodyPr>
          <a:lstStyle/>
          <a:p>
            <a:r>
              <a:rPr lang="es-DO" dirty="0"/>
              <a:t>0</a:t>
            </a:r>
          </a:p>
        </p:txBody>
      </p:sp>
      <p:sp>
        <p:nvSpPr>
          <p:cNvPr id="6" name="TextBox 5">
            <a:extLst>
              <a:ext uri="{FF2B5EF4-FFF2-40B4-BE49-F238E27FC236}">
                <a16:creationId xmlns:a16="http://schemas.microsoft.com/office/drawing/2014/main" id="{9395EDFA-0515-4460-9704-5C1F0EC59959}"/>
              </a:ext>
            </a:extLst>
          </p:cNvPr>
          <p:cNvSpPr txBox="1"/>
          <p:nvPr/>
        </p:nvSpPr>
        <p:spPr>
          <a:xfrm>
            <a:off x="6224473" y="644462"/>
            <a:ext cx="385894" cy="369332"/>
          </a:xfrm>
          <a:prstGeom prst="rect">
            <a:avLst/>
          </a:prstGeom>
          <a:noFill/>
        </p:spPr>
        <p:txBody>
          <a:bodyPr wrap="square" rtlCol="0">
            <a:spAutoFit/>
          </a:bodyPr>
          <a:lstStyle/>
          <a:p>
            <a:r>
              <a:rPr lang="es-DO" dirty="0"/>
              <a:t>1</a:t>
            </a:r>
          </a:p>
        </p:txBody>
      </p:sp>
      <p:sp>
        <p:nvSpPr>
          <p:cNvPr id="7" name="TextBox 6">
            <a:extLst>
              <a:ext uri="{FF2B5EF4-FFF2-40B4-BE49-F238E27FC236}">
                <a16:creationId xmlns:a16="http://schemas.microsoft.com/office/drawing/2014/main" id="{7A70F56D-4F63-456A-959D-5E436CAFA883}"/>
              </a:ext>
            </a:extLst>
          </p:cNvPr>
          <p:cNvSpPr txBox="1"/>
          <p:nvPr/>
        </p:nvSpPr>
        <p:spPr>
          <a:xfrm>
            <a:off x="5267969" y="1287216"/>
            <a:ext cx="385894" cy="369332"/>
          </a:xfrm>
          <a:prstGeom prst="rect">
            <a:avLst/>
          </a:prstGeom>
          <a:noFill/>
        </p:spPr>
        <p:txBody>
          <a:bodyPr wrap="square" rtlCol="0">
            <a:spAutoFit/>
          </a:bodyPr>
          <a:lstStyle/>
          <a:p>
            <a:r>
              <a:rPr lang="es-DO" dirty="0"/>
              <a:t>1</a:t>
            </a:r>
          </a:p>
        </p:txBody>
      </p:sp>
      <p:sp>
        <p:nvSpPr>
          <p:cNvPr id="9" name="TextBox 8">
            <a:extLst>
              <a:ext uri="{FF2B5EF4-FFF2-40B4-BE49-F238E27FC236}">
                <a16:creationId xmlns:a16="http://schemas.microsoft.com/office/drawing/2014/main" id="{8C4F03E7-B4DD-47E7-BB93-F2B9A715E083}"/>
              </a:ext>
            </a:extLst>
          </p:cNvPr>
          <p:cNvSpPr txBox="1"/>
          <p:nvPr/>
        </p:nvSpPr>
        <p:spPr>
          <a:xfrm>
            <a:off x="5594981" y="1278827"/>
            <a:ext cx="301686" cy="369332"/>
          </a:xfrm>
          <a:prstGeom prst="rect">
            <a:avLst/>
          </a:prstGeom>
          <a:noFill/>
        </p:spPr>
        <p:txBody>
          <a:bodyPr wrap="none" rtlCol="0">
            <a:spAutoFit/>
          </a:bodyPr>
          <a:lstStyle/>
          <a:p>
            <a:r>
              <a:rPr lang="es-DO" dirty="0"/>
              <a:t>9</a:t>
            </a:r>
          </a:p>
        </p:txBody>
      </p:sp>
      <p:sp>
        <p:nvSpPr>
          <p:cNvPr id="10" name="TextBox 9">
            <a:extLst>
              <a:ext uri="{FF2B5EF4-FFF2-40B4-BE49-F238E27FC236}">
                <a16:creationId xmlns:a16="http://schemas.microsoft.com/office/drawing/2014/main" id="{6916799A-29C7-46DC-A6C7-C39F09C9EACB}"/>
              </a:ext>
            </a:extLst>
          </p:cNvPr>
          <p:cNvSpPr txBox="1"/>
          <p:nvPr/>
        </p:nvSpPr>
        <p:spPr>
          <a:xfrm>
            <a:off x="5914239" y="1278827"/>
            <a:ext cx="301686" cy="369332"/>
          </a:xfrm>
          <a:prstGeom prst="rect">
            <a:avLst/>
          </a:prstGeom>
          <a:noFill/>
        </p:spPr>
        <p:txBody>
          <a:bodyPr wrap="none" rtlCol="0">
            <a:spAutoFit/>
          </a:bodyPr>
          <a:lstStyle/>
          <a:p>
            <a:r>
              <a:rPr lang="es-DO" dirty="0"/>
              <a:t>8</a:t>
            </a:r>
          </a:p>
        </p:txBody>
      </p:sp>
      <p:sp>
        <p:nvSpPr>
          <p:cNvPr id="12" name="TextBox 11">
            <a:extLst>
              <a:ext uri="{FF2B5EF4-FFF2-40B4-BE49-F238E27FC236}">
                <a16:creationId xmlns:a16="http://schemas.microsoft.com/office/drawing/2014/main" id="{0D1D77BA-7CD5-4B7D-B506-D888D0F49837}"/>
              </a:ext>
            </a:extLst>
          </p:cNvPr>
          <p:cNvSpPr txBox="1"/>
          <p:nvPr/>
        </p:nvSpPr>
        <p:spPr>
          <a:xfrm>
            <a:off x="6248846" y="1278827"/>
            <a:ext cx="301686" cy="369332"/>
          </a:xfrm>
          <a:prstGeom prst="rect">
            <a:avLst/>
          </a:prstGeom>
          <a:noFill/>
        </p:spPr>
        <p:txBody>
          <a:bodyPr wrap="none" rtlCol="0">
            <a:spAutoFit/>
          </a:bodyPr>
          <a:lstStyle/>
          <a:p>
            <a:r>
              <a:rPr lang="es-DO" dirty="0"/>
              <a:t>0</a:t>
            </a:r>
          </a:p>
        </p:txBody>
      </p:sp>
      <p:pic>
        <p:nvPicPr>
          <p:cNvPr id="26" name="Picture 25">
            <a:extLst>
              <a:ext uri="{FF2B5EF4-FFF2-40B4-BE49-F238E27FC236}">
                <a16:creationId xmlns:a16="http://schemas.microsoft.com/office/drawing/2014/main" id="{57077936-0B99-4ECA-B3EE-1F3E4A6B6BDC}"/>
              </a:ext>
            </a:extLst>
          </p:cNvPr>
          <p:cNvPicPr>
            <a:picLocks noChangeAspect="1"/>
          </p:cNvPicPr>
          <p:nvPr/>
        </p:nvPicPr>
        <p:blipFill>
          <a:blip r:embed="rId3"/>
          <a:stretch>
            <a:fillRect/>
          </a:stretch>
        </p:blipFill>
        <p:spPr>
          <a:xfrm>
            <a:off x="598706" y="2155973"/>
            <a:ext cx="4521432" cy="1092256"/>
          </a:xfrm>
          <a:prstGeom prst="rect">
            <a:avLst/>
          </a:prstGeom>
        </p:spPr>
      </p:pic>
      <p:pic>
        <p:nvPicPr>
          <p:cNvPr id="28" name="Picture 27">
            <a:extLst>
              <a:ext uri="{FF2B5EF4-FFF2-40B4-BE49-F238E27FC236}">
                <a16:creationId xmlns:a16="http://schemas.microsoft.com/office/drawing/2014/main" id="{407625C4-7B22-4804-A9C6-055F9306D8BC}"/>
              </a:ext>
            </a:extLst>
          </p:cNvPr>
          <p:cNvPicPr>
            <a:picLocks noChangeAspect="1"/>
          </p:cNvPicPr>
          <p:nvPr/>
        </p:nvPicPr>
        <p:blipFill>
          <a:blip r:embed="rId4"/>
          <a:stretch>
            <a:fillRect/>
          </a:stretch>
        </p:blipFill>
        <p:spPr>
          <a:xfrm>
            <a:off x="7463788" y="444725"/>
            <a:ext cx="4311872" cy="3549832"/>
          </a:xfrm>
          <a:prstGeom prst="rect">
            <a:avLst/>
          </a:prstGeom>
        </p:spPr>
      </p:pic>
      <p:pic>
        <p:nvPicPr>
          <p:cNvPr id="30" name="Picture 29">
            <a:extLst>
              <a:ext uri="{FF2B5EF4-FFF2-40B4-BE49-F238E27FC236}">
                <a16:creationId xmlns:a16="http://schemas.microsoft.com/office/drawing/2014/main" id="{2F9DDF9C-3D77-45F1-A49E-374134846416}"/>
              </a:ext>
            </a:extLst>
          </p:cNvPr>
          <p:cNvPicPr>
            <a:picLocks noChangeAspect="1"/>
          </p:cNvPicPr>
          <p:nvPr/>
        </p:nvPicPr>
        <p:blipFill>
          <a:blip r:embed="rId5"/>
          <a:stretch>
            <a:fillRect/>
          </a:stretch>
        </p:blipFill>
        <p:spPr>
          <a:xfrm>
            <a:off x="8427451" y="2500266"/>
            <a:ext cx="1720938" cy="2254366"/>
          </a:xfrm>
          <a:prstGeom prst="rect">
            <a:avLst/>
          </a:prstGeom>
          <a:ln w="3175">
            <a:solidFill>
              <a:schemeClr val="tx1"/>
            </a:solidFill>
          </a:ln>
        </p:spPr>
      </p:pic>
      <p:pic>
        <p:nvPicPr>
          <p:cNvPr id="32" name="Picture 31">
            <a:extLst>
              <a:ext uri="{FF2B5EF4-FFF2-40B4-BE49-F238E27FC236}">
                <a16:creationId xmlns:a16="http://schemas.microsoft.com/office/drawing/2014/main" id="{80AD52A6-31A4-4F6C-8220-E4E4593128A8}"/>
              </a:ext>
            </a:extLst>
          </p:cNvPr>
          <p:cNvPicPr>
            <a:picLocks noChangeAspect="1"/>
          </p:cNvPicPr>
          <p:nvPr/>
        </p:nvPicPr>
        <p:blipFill>
          <a:blip r:embed="rId6"/>
          <a:stretch>
            <a:fillRect/>
          </a:stretch>
        </p:blipFill>
        <p:spPr>
          <a:xfrm>
            <a:off x="10314257" y="2500266"/>
            <a:ext cx="1648444" cy="1023110"/>
          </a:xfrm>
          <a:prstGeom prst="rect">
            <a:avLst/>
          </a:prstGeom>
          <a:ln w="3175">
            <a:solidFill>
              <a:schemeClr val="tx1"/>
            </a:solidFill>
          </a:ln>
        </p:spPr>
      </p:pic>
      <p:cxnSp>
        <p:nvCxnSpPr>
          <p:cNvPr id="36" name="Straight Arrow Connector 35">
            <a:extLst>
              <a:ext uri="{FF2B5EF4-FFF2-40B4-BE49-F238E27FC236}">
                <a16:creationId xmlns:a16="http://schemas.microsoft.com/office/drawing/2014/main" id="{004167FD-CCB6-4CB3-9FD4-64DB2640A709}"/>
              </a:ext>
            </a:extLst>
          </p:cNvPr>
          <p:cNvCxnSpPr>
            <a:cxnSpLocks/>
            <a:stCxn id="41" idx="3"/>
          </p:cNvCxnSpPr>
          <p:nvPr/>
        </p:nvCxnSpPr>
        <p:spPr>
          <a:xfrm flipV="1">
            <a:off x="9521505" y="2155973"/>
            <a:ext cx="562764" cy="465760"/>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Arrow: Up 38">
            <a:extLst>
              <a:ext uri="{FF2B5EF4-FFF2-40B4-BE49-F238E27FC236}">
                <a16:creationId xmlns:a16="http://schemas.microsoft.com/office/drawing/2014/main" id="{3BF5183D-0B5A-44B0-9324-84A0E102EC79}"/>
              </a:ext>
            </a:extLst>
          </p:cNvPr>
          <p:cNvSpPr/>
          <p:nvPr/>
        </p:nvSpPr>
        <p:spPr>
          <a:xfrm>
            <a:off x="10353927" y="2219641"/>
            <a:ext cx="381819" cy="280625"/>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1" name="Rectangle 40">
            <a:extLst>
              <a:ext uri="{FF2B5EF4-FFF2-40B4-BE49-F238E27FC236}">
                <a16:creationId xmlns:a16="http://schemas.microsoft.com/office/drawing/2014/main" id="{921828E2-18B8-4FFB-98A1-40C10C0FE50A}"/>
              </a:ext>
            </a:extLst>
          </p:cNvPr>
          <p:cNvSpPr/>
          <p:nvPr/>
        </p:nvSpPr>
        <p:spPr>
          <a:xfrm>
            <a:off x="8427451" y="2500266"/>
            <a:ext cx="1094054" cy="242934"/>
          </a:xfrm>
          <a:prstGeom prst="rect">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43" name="TextBox 42">
            <a:extLst>
              <a:ext uri="{FF2B5EF4-FFF2-40B4-BE49-F238E27FC236}">
                <a16:creationId xmlns:a16="http://schemas.microsoft.com/office/drawing/2014/main" id="{9361C726-CA6E-41FE-9CC6-CB97A18BFC7C}"/>
              </a:ext>
            </a:extLst>
          </p:cNvPr>
          <p:cNvSpPr txBox="1"/>
          <p:nvPr/>
        </p:nvSpPr>
        <p:spPr>
          <a:xfrm>
            <a:off x="7463788" y="75393"/>
            <a:ext cx="1094054" cy="369332"/>
          </a:xfrm>
          <a:prstGeom prst="rect">
            <a:avLst/>
          </a:prstGeom>
          <a:solidFill>
            <a:schemeClr val="accent6">
              <a:lumMod val="60000"/>
              <a:lumOff val="40000"/>
            </a:schemeClr>
          </a:solidFill>
        </p:spPr>
        <p:txBody>
          <a:bodyPr wrap="square" rtlCol="0">
            <a:spAutoFit/>
          </a:bodyPr>
          <a:lstStyle/>
          <a:p>
            <a:r>
              <a:rPr lang="en-US" dirty="0"/>
              <a:t>CAPI</a:t>
            </a:r>
          </a:p>
        </p:txBody>
      </p:sp>
      <p:pic>
        <p:nvPicPr>
          <p:cNvPr id="47" name="Picture 46">
            <a:extLst>
              <a:ext uri="{FF2B5EF4-FFF2-40B4-BE49-F238E27FC236}">
                <a16:creationId xmlns:a16="http://schemas.microsoft.com/office/drawing/2014/main" id="{6CD3DE15-F2E9-4DE2-A826-E9E863EE62C4}"/>
              </a:ext>
            </a:extLst>
          </p:cNvPr>
          <p:cNvPicPr>
            <a:picLocks noChangeAspect="1"/>
          </p:cNvPicPr>
          <p:nvPr/>
        </p:nvPicPr>
        <p:blipFill>
          <a:blip r:embed="rId7"/>
          <a:stretch>
            <a:fillRect/>
          </a:stretch>
        </p:blipFill>
        <p:spPr>
          <a:xfrm>
            <a:off x="534954" y="4452225"/>
            <a:ext cx="6693244" cy="1778091"/>
          </a:xfrm>
          <a:prstGeom prst="rect">
            <a:avLst/>
          </a:prstGeom>
        </p:spPr>
      </p:pic>
      <p:sp>
        <p:nvSpPr>
          <p:cNvPr id="48" name="TextBox 47">
            <a:extLst>
              <a:ext uri="{FF2B5EF4-FFF2-40B4-BE49-F238E27FC236}">
                <a16:creationId xmlns:a16="http://schemas.microsoft.com/office/drawing/2014/main" id="{AC3B6B04-944F-4770-8FA1-E8E931F912E7}"/>
              </a:ext>
            </a:extLst>
          </p:cNvPr>
          <p:cNvSpPr txBox="1"/>
          <p:nvPr/>
        </p:nvSpPr>
        <p:spPr>
          <a:xfrm>
            <a:off x="2077304" y="4082893"/>
            <a:ext cx="782118" cy="369332"/>
          </a:xfrm>
          <a:prstGeom prst="rect">
            <a:avLst/>
          </a:prstGeom>
          <a:solidFill>
            <a:schemeClr val="accent6">
              <a:lumMod val="60000"/>
              <a:lumOff val="40000"/>
            </a:schemeClr>
          </a:solidFill>
        </p:spPr>
        <p:txBody>
          <a:bodyPr wrap="square" rtlCol="0">
            <a:spAutoFit/>
          </a:bodyPr>
          <a:lstStyle/>
          <a:p>
            <a:r>
              <a:rPr lang="en-US" dirty="0"/>
              <a:t>Filter</a:t>
            </a:r>
          </a:p>
        </p:txBody>
      </p:sp>
      <p:sp>
        <p:nvSpPr>
          <p:cNvPr id="49" name="Arrow: Down 48">
            <a:extLst>
              <a:ext uri="{FF2B5EF4-FFF2-40B4-BE49-F238E27FC236}">
                <a16:creationId xmlns:a16="http://schemas.microsoft.com/office/drawing/2014/main" id="{804AE89E-DF13-475D-B5F4-DD9D24464F9A}"/>
              </a:ext>
            </a:extLst>
          </p:cNvPr>
          <p:cNvSpPr/>
          <p:nvPr/>
        </p:nvSpPr>
        <p:spPr>
          <a:xfrm>
            <a:off x="2273417" y="4452225"/>
            <a:ext cx="419449" cy="302407"/>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5651962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46">
            <a:extLst>
              <a:ext uri="{FF2B5EF4-FFF2-40B4-BE49-F238E27FC236}">
                <a16:creationId xmlns:a16="http://schemas.microsoft.com/office/drawing/2014/main" id="{6CD3DE15-F2E9-4DE2-A826-E9E863EE62C4}"/>
              </a:ext>
            </a:extLst>
          </p:cNvPr>
          <p:cNvPicPr>
            <a:picLocks noChangeAspect="1"/>
          </p:cNvPicPr>
          <p:nvPr/>
        </p:nvPicPr>
        <p:blipFill>
          <a:blip r:embed="rId2"/>
          <a:stretch>
            <a:fillRect/>
          </a:stretch>
        </p:blipFill>
        <p:spPr>
          <a:xfrm>
            <a:off x="467842" y="803014"/>
            <a:ext cx="6693244" cy="1778091"/>
          </a:xfrm>
          <a:prstGeom prst="rect">
            <a:avLst/>
          </a:prstGeom>
        </p:spPr>
      </p:pic>
      <p:sp>
        <p:nvSpPr>
          <p:cNvPr id="48" name="TextBox 47">
            <a:extLst>
              <a:ext uri="{FF2B5EF4-FFF2-40B4-BE49-F238E27FC236}">
                <a16:creationId xmlns:a16="http://schemas.microsoft.com/office/drawing/2014/main" id="{AC3B6B04-944F-4770-8FA1-E8E931F912E7}"/>
              </a:ext>
            </a:extLst>
          </p:cNvPr>
          <p:cNvSpPr txBox="1"/>
          <p:nvPr/>
        </p:nvSpPr>
        <p:spPr>
          <a:xfrm>
            <a:off x="2010192" y="433682"/>
            <a:ext cx="782118" cy="369332"/>
          </a:xfrm>
          <a:prstGeom prst="rect">
            <a:avLst/>
          </a:prstGeom>
          <a:solidFill>
            <a:schemeClr val="accent6">
              <a:lumMod val="60000"/>
              <a:lumOff val="40000"/>
            </a:schemeClr>
          </a:solidFill>
        </p:spPr>
        <p:txBody>
          <a:bodyPr wrap="square" rtlCol="0">
            <a:spAutoFit/>
          </a:bodyPr>
          <a:lstStyle/>
          <a:p>
            <a:r>
              <a:rPr lang="en-US" dirty="0"/>
              <a:t>Filter</a:t>
            </a:r>
          </a:p>
        </p:txBody>
      </p:sp>
      <p:sp>
        <p:nvSpPr>
          <p:cNvPr id="49" name="Arrow: Down 48">
            <a:extLst>
              <a:ext uri="{FF2B5EF4-FFF2-40B4-BE49-F238E27FC236}">
                <a16:creationId xmlns:a16="http://schemas.microsoft.com/office/drawing/2014/main" id="{804AE89E-DF13-475D-B5F4-DD9D24464F9A}"/>
              </a:ext>
            </a:extLst>
          </p:cNvPr>
          <p:cNvSpPr/>
          <p:nvPr/>
        </p:nvSpPr>
        <p:spPr>
          <a:xfrm>
            <a:off x="2206305" y="803014"/>
            <a:ext cx="419449" cy="302407"/>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14507608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64B271C-01AF-4B26-AFAA-F98AC61B5AA8}"/>
              </a:ext>
            </a:extLst>
          </p:cNvPr>
          <p:cNvPicPr>
            <a:picLocks noChangeAspect="1"/>
          </p:cNvPicPr>
          <p:nvPr/>
        </p:nvPicPr>
        <p:blipFill>
          <a:blip r:embed="rId2"/>
          <a:stretch>
            <a:fillRect/>
          </a:stretch>
        </p:blipFill>
        <p:spPr>
          <a:xfrm>
            <a:off x="1094283" y="1711354"/>
            <a:ext cx="6925592" cy="2647950"/>
          </a:xfrm>
          <a:prstGeom prst="rect">
            <a:avLst/>
          </a:prstGeom>
        </p:spPr>
      </p:pic>
      <p:pic>
        <p:nvPicPr>
          <p:cNvPr id="14" name="Picture 13">
            <a:extLst>
              <a:ext uri="{FF2B5EF4-FFF2-40B4-BE49-F238E27FC236}">
                <a16:creationId xmlns:a16="http://schemas.microsoft.com/office/drawing/2014/main" id="{4A2B891B-AAF6-496D-BB07-33540773DDAB}"/>
              </a:ext>
            </a:extLst>
          </p:cNvPr>
          <p:cNvPicPr>
            <a:picLocks noChangeAspect="1"/>
          </p:cNvPicPr>
          <p:nvPr/>
        </p:nvPicPr>
        <p:blipFill>
          <a:blip r:embed="rId3"/>
          <a:stretch>
            <a:fillRect/>
          </a:stretch>
        </p:blipFill>
        <p:spPr>
          <a:xfrm>
            <a:off x="1094283" y="328519"/>
            <a:ext cx="6925592" cy="1382835"/>
          </a:xfrm>
          <a:prstGeom prst="rect">
            <a:avLst/>
          </a:prstGeom>
        </p:spPr>
      </p:pic>
      <p:pic>
        <p:nvPicPr>
          <p:cNvPr id="5" name="Picture 4">
            <a:extLst>
              <a:ext uri="{FF2B5EF4-FFF2-40B4-BE49-F238E27FC236}">
                <a16:creationId xmlns:a16="http://schemas.microsoft.com/office/drawing/2014/main" id="{7E3954C4-5278-49C8-A226-E01B9CF1E85E}"/>
              </a:ext>
            </a:extLst>
          </p:cNvPr>
          <p:cNvPicPr>
            <a:picLocks noChangeAspect="1"/>
          </p:cNvPicPr>
          <p:nvPr/>
        </p:nvPicPr>
        <p:blipFill>
          <a:blip r:embed="rId4"/>
          <a:stretch>
            <a:fillRect/>
          </a:stretch>
        </p:blipFill>
        <p:spPr>
          <a:xfrm>
            <a:off x="4557079" y="1155671"/>
            <a:ext cx="3352800" cy="3990975"/>
          </a:xfrm>
          <a:prstGeom prst="rect">
            <a:avLst/>
          </a:prstGeom>
          <a:ln w="3175">
            <a:solidFill>
              <a:schemeClr val="tx1"/>
            </a:solidFill>
          </a:ln>
        </p:spPr>
      </p:pic>
      <p:sp>
        <p:nvSpPr>
          <p:cNvPr id="2" name="Rectangle: Rounded Corners 1">
            <a:extLst>
              <a:ext uri="{FF2B5EF4-FFF2-40B4-BE49-F238E27FC236}">
                <a16:creationId xmlns:a16="http://schemas.microsoft.com/office/drawing/2014/main" id="{C3EEA20E-1A7B-4107-8CCE-1CE7C65BB983}"/>
              </a:ext>
            </a:extLst>
          </p:cNvPr>
          <p:cNvSpPr/>
          <p:nvPr/>
        </p:nvSpPr>
        <p:spPr>
          <a:xfrm>
            <a:off x="4557079" y="2072081"/>
            <a:ext cx="1650774" cy="302003"/>
          </a:xfrm>
          <a:prstGeom prst="roundRect">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9" name="Rectangle: Rounded Corners 8">
            <a:extLst>
              <a:ext uri="{FF2B5EF4-FFF2-40B4-BE49-F238E27FC236}">
                <a16:creationId xmlns:a16="http://schemas.microsoft.com/office/drawing/2014/main" id="{EB30C0E2-7509-4F5F-AF09-07BC1823095A}"/>
              </a:ext>
            </a:extLst>
          </p:cNvPr>
          <p:cNvSpPr/>
          <p:nvPr/>
        </p:nvSpPr>
        <p:spPr>
          <a:xfrm>
            <a:off x="4557079" y="2832378"/>
            <a:ext cx="1650774" cy="261812"/>
          </a:xfrm>
          <a:prstGeom prst="roundRect">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4" name="Picture 3">
            <a:extLst>
              <a:ext uri="{FF2B5EF4-FFF2-40B4-BE49-F238E27FC236}">
                <a16:creationId xmlns:a16="http://schemas.microsoft.com/office/drawing/2014/main" id="{2E5B111E-FC14-49C3-80AD-59D9F29C6E3C}"/>
              </a:ext>
            </a:extLst>
          </p:cNvPr>
          <p:cNvPicPr>
            <a:picLocks noChangeAspect="1"/>
          </p:cNvPicPr>
          <p:nvPr/>
        </p:nvPicPr>
        <p:blipFill>
          <a:blip r:embed="rId5"/>
          <a:stretch>
            <a:fillRect/>
          </a:stretch>
        </p:blipFill>
        <p:spPr>
          <a:xfrm>
            <a:off x="8318192" y="2225662"/>
            <a:ext cx="2921150" cy="1619333"/>
          </a:xfrm>
          <a:prstGeom prst="rect">
            <a:avLst/>
          </a:prstGeom>
          <a:ln w="3175">
            <a:solidFill>
              <a:schemeClr val="tx1"/>
            </a:solidFill>
          </a:ln>
        </p:spPr>
      </p:pic>
      <p:pic>
        <p:nvPicPr>
          <p:cNvPr id="7" name="Picture 6">
            <a:extLst>
              <a:ext uri="{FF2B5EF4-FFF2-40B4-BE49-F238E27FC236}">
                <a16:creationId xmlns:a16="http://schemas.microsoft.com/office/drawing/2014/main" id="{C765194D-E13C-434B-AF8E-55A638E89AF5}"/>
              </a:ext>
            </a:extLst>
          </p:cNvPr>
          <p:cNvPicPr>
            <a:picLocks noChangeAspect="1"/>
          </p:cNvPicPr>
          <p:nvPr/>
        </p:nvPicPr>
        <p:blipFill>
          <a:blip r:embed="rId6"/>
          <a:stretch>
            <a:fillRect/>
          </a:stretch>
        </p:blipFill>
        <p:spPr>
          <a:xfrm>
            <a:off x="9139763" y="4604326"/>
            <a:ext cx="539778" cy="266714"/>
          </a:xfrm>
          <a:prstGeom prst="rect">
            <a:avLst/>
          </a:prstGeom>
        </p:spPr>
      </p:pic>
    </p:spTree>
    <p:extLst>
      <p:ext uri="{BB962C8B-B14F-4D97-AF65-F5344CB8AC3E}">
        <p14:creationId xmlns:p14="http://schemas.microsoft.com/office/powerpoint/2010/main" val="306934034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A13311E-FECE-40AA-AB51-184872862029}"/>
              </a:ext>
            </a:extLst>
          </p:cNvPr>
          <p:cNvPicPr>
            <a:picLocks noChangeAspect="1"/>
          </p:cNvPicPr>
          <p:nvPr/>
        </p:nvPicPr>
        <p:blipFill>
          <a:blip r:embed="rId2"/>
          <a:stretch>
            <a:fillRect/>
          </a:stretch>
        </p:blipFill>
        <p:spPr>
          <a:xfrm>
            <a:off x="407598" y="373327"/>
            <a:ext cx="6814295" cy="886306"/>
          </a:xfrm>
          <a:prstGeom prst="rect">
            <a:avLst/>
          </a:prstGeom>
        </p:spPr>
      </p:pic>
      <p:pic>
        <p:nvPicPr>
          <p:cNvPr id="16" name="Picture 15">
            <a:extLst>
              <a:ext uri="{FF2B5EF4-FFF2-40B4-BE49-F238E27FC236}">
                <a16:creationId xmlns:a16="http://schemas.microsoft.com/office/drawing/2014/main" id="{2B752FB5-6AF8-408F-9552-7726A027901E}"/>
              </a:ext>
            </a:extLst>
          </p:cNvPr>
          <p:cNvPicPr>
            <a:picLocks noChangeAspect="1"/>
          </p:cNvPicPr>
          <p:nvPr/>
        </p:nvPicPr>
        <p:blipFill>
          <a:blip r:embed="rId3"/>
          <a:stretch>
            <a:fillRect/>
          </a:stretch>
        </p:blipFill>
        <p:spPr>
          <a:xfrm>
            <a:off x="407598" y="1259632"/>
            <a:ext cx="6814294" cy="2761861"/>
          </a:xfrm>
          <a:prstGeom prst="rect">
            <a:avLst/>
          </a:prstGeom>
        </p:spPr>
      </p:pic>
      <p:pic>
        <p:nvPicPr>
          <p:cNvPr id="13" name="Picture 12">
            <a:extLst>
              <a:ext uri="{FF2B5EF4-FFF2-40B4-BE49-F238E27FC236}">
                <a16:creationId xmlns:a16="http://schemas.microsoft.com/office/drawing/2014/main" id="{01F68E3A-57EE-4380-9A4D-CB4D2AD43B42}"/>
              </a:ext>
            </a:extLst>
          </p:cNvPr>
          <p:cNvPicPr>
            <a:picLocks noChangeAspect="1"/>
          </p:cNvPicPr>
          <p:nvPr/>
        </p:nvPicPr>
        <p:blipFill>
          <a:blip r:embed="rId4"/>
          <a:stretch>
            <a:fillRect/>
          </a:stretch>
        </p:blipFill>
        <p:spPr>
          <a:xfrm>
            <a:off x="6193140" y="2436060"/>
            <a:ext cx="2057506" cy="1466925"/>
          </a:xfrm>
          <a:prstGeom prst="rect">
            <a:avLst/>
          </a:prstGeom>
        </p:spPr>
      </p:pic>
    </p:spTree>
    <p:extLst>
      <p:ext uri="{BB962C8B-B14F-4D97-AF65-F5344CB8AC3E}">
        <p14:creationId xmlns:p14="http://schemas.microsoft.com/office/powerpoint/2010/main" val="320851768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105EB92-D7E6-47C7-B047-823197145C84}"/>
              </a:ext>
            </a:extLst>
          </p:cNvPr>
          <p:cNvPicPr>
            <a:picLocks noChangeAspect="1"/>
          </p:cNvPicPr>
          <p:nvPr/>
        </p:nvPicPr>
        <p:blipFill>
          <a:blip r:embed="rId2"/>
          <a:stretch>
            <a:fillRect/>
          </a:stretch>
        </p:blipFill>
        <p:spPr>
          <a:xfrm>
            <a:off x="329724" y="78760"/>
            <a:ext cx="4654789" cy="3321221"/>
          </a:xfrm>
          <a:prstGeom prst="rect">
            <a:avLst/>
          </a:prstGeom>
        </p:spPr>
      </p:pic>
      <p:pic>
        <p:nvPicPr>
          <p:cNvPr id="3" name="Picture 2">
            <a:extLst>
              <a:ext uri="{FF2B5EF4-FFF2-40B4-BE49-F238E27FC236}">
                <a16:creationId xmlns:a16="http://schemas.microsoft.com/office/drawing/2014/main" id="{9777CAED-4ED0-40B9-B533-F79CB87D281D}"/>
              </a:ext>
            </a:extLst>
          </p:cNvPr>
          <p:cNvPicPr>
            <a:picLocks noChangeAspect="1"/>
          </p:cNvPicPr>
          <p:nvPr/>
        </p:nvPicPr>
        <p:blipFill>
          <a:blip r:embed="rId3"/>
          <a:stretch>
            <a:fillRect/>
          </a:stretch>
        </p:blipFill>
        <p:spPr>
          <a:xfrm>
            <a:off x="5454592" y="161505"/>
            <a:ext cx="5435879" cy="723937"/>
          </a:xfrm>
          <a:prstGeom prst="rect">
            <a:avLst/>
          </a:prstGeom>
        </p:spPr>
      </p:pic>
    </p:spTree>
    <p:extLst>
      <p:ext uri="{BB962C8B-B14F-4D97-AF65-F5344CB8AC3E}">
        <p14:creationId xmlns:p14="http://schemas.microsoft.com/office/powerpoint/2010/main" val="76468941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CF09D63-85FE-4DFF-9E49-CF512BE353A6}"/>
              </a:ext>
            </a:extLst>
          </p:cNvPr>
          <p:cNvPicPr>
            <a:picLocks noChangeAspect="1"/>
          </p:cNvPicPr>
          <p:nvPr/>
        </p:nvPicPr>
        <p:blipFill>
          <a:blip r:embed="rId2"/>
          <a:stretch>
            <a:fillRect/>
          </a:stretch>
        </p:blipFill>
        <p:spPr>
          <a:xfrm>
            <a:off x="697902" y="568337"/>
            <a:ext cx="10125075" cy="1219200"/>
          </a:xfrm>
          <a:prstGeom prst="rect">
            <a:avLst/>
          </a:prstGeom>
        </p:spPr>
      </p:pic>
      <p:pic>
        <p:nvPicPr>
          <p:cNvPr id="4" name="Picture 3">
            <a:extLst>
              <a:ext uri="{FF2B5EF4-FFF2-40B4-BE49-F238E27FC236}">
                <a16:creationId xmlns:a16="http://schemas.microsoft.com/office/drawing/2014/main" id="{FF65DB64-3343-4774-BF1F-DD432C7816D4}"/>
              </a:ext>
            </a:extLst>
          </p:cNvPr>
          <p:cNvPicPr>
            <a:picLocks noChangeAspect="1"/>
          </p:cNvPicPr>
          <p:nvPr/>
        </p:nvPicPr>
        <p:blipFill>
          <a:blip r:embed="rId3"/>
          <a:stretch>
            <a:fillRect/>
          </a:stretch>
        </p:blipFill>
        <p:spPr>
          <a:xfrm>
            <a:off x="2090170" y="1177937"/>
            <a:ext cx="3448050" cy="4362450"/>
          </a:xfrm>
          <a:prstGeom prst="rect">
            <a:avLst/>
          </a:prstGeom>
        </p:spPr>
      </p:pic>
      <p:sp>
        <p:nvSpPr>
          <p:cNvPr id="5" name="Rectangle 4">
            <a:extLst>
              <a:ext uri="{FF2B5EF4-FFF2-40B4-BE49-F238E27FC236}">
                <a16:creationId xmlns:a16="http://schemas.microsoft.com/office/drawing/2014/main" id="{BCEA722C-0078-49AC-8D7A-C0133E988C8E}"/>
              </a:ext>
            </a:extLst>
          </p:cNvPr>
          <p:cNvSpPr/>
          <p:nvPr/>
        </p:nvSpPr>
        <p:spPr>
          <a:xfrm>
            <a:off x="2090170" y="880844"/>
            <a:ext cx="929867" cy="297093"/>
          </a:xfrm>
          <a:prstGeom prst="rect">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7" name="Rectangle 6">
            <a:extLst>
              <a:ext uri="{FF2B5EF4-FFF2-40B4-BE49-F238E27FC236}">
                <a16:creationId xmlns:a16="http://schemas.microsoft.com/office/drawing/2014/main" id="{C0BF8573-3972-41E7-A196-27E0197D8137}"/>
              </a:ext>
            </a:extLst>
          </p:cNvPr>
          <p:cNvSpPr/>
          <p:nvPr/>
        </p:nvSpPr>
        <p:spPr>
          <a:xfrm>
            <a:off x="697902" y="568337"/>
            <a:ext cx="7808535" cy="4972050"/>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3" name="Picture 12">
            <a:extLst>
              <a:ext uri="{FF2B5EF4-FFF2-40B4-BE49-F238E27FC236}">
                <a16:creationId xmlns:a16="http://schemas.microsoft.com/office/drawing/2014/main" id="{77C9B173-D9C2-4C68-B740-99E6A54031B6}"/>
              </a:ext>
            </a:extLst>
          </p:cNvPr>
          <p:cNvPicPr>
            <a:picLocks noChangeAspect="1"/>
          </p:cNvPicPr>
          <p:nvPr/>
        </p:nvPicPr>
        <p:blipFill>
          <a:blip r:embed="rId4"/>
          <a:stretch>
            <a:fillRect/>
          </a:stretch>
        </p:blipFill>
        <p:spPr>
          <a:xfrm>
            <a:off x="5391336" y="3262110"/>
            <a:ext cx="2952902" cy="1625684"/>
          </a:xfrm>
          <a:prstGeom prst="rect">
            <a:avLst/>
          </a:prstGeom>
        </p:spPr>
      </p:pic>
      <p:pic>
        <p:nvPicPr>
          <p:cNvPr id="15" name="Picture 14">
            <a:extLst>
              <a:ext uri="{FF2B5EF4-FFF2-40B4-BE49-F238E27FC236}">
                <a16:creationId xmlns:a16="http://schemas.microsoft.com/office/drawing/2014/main" id="{C2D6E61D-215C-4BA7-AA21-C288A56919DB}"/>
              </a:ext>
            </a:extLst>
          </p:cNvPr>
          <p:cNvPicPr>
            <a:picLocks noChangeAspect="1"/>
          </p:cNvPicPr>
          <p:nvPr/>
        </p:nvPicPr>
        <p:blipFill>
          <a:blip r:embed="rId5"/>
          <a:stretch>
            <a:fillRect/>
          </a:stretch>
        </p:blipFill>
        <p:spPr>
          <a:xfrm>
            <a:off x="8861390" y="3262110"/>
            <a:ext cx="1606633" cy="1524078"/>
          </a:xfrm>
          <a:prstGeom prst="rect">
            <a:avLst/>
          </a:prstGeom>
          <a:ln w="3175">
            <a:solidFill>
              <a:schemeClr val="tx1"/>
            </a:solidFill>
          </a:ln>
        </p:spPr>
      </p:pic>
    </p:spTree>
    <p:extLst>
      <p:ext uri="{BB962C8B-B14F-4D97-AF65-F5344CB8AC3E}">
        <p14:creationId xmlns:p14="http://schemas.microsoft.com/office/powerpoint/2010/main" val="122110221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CF09D63-85FE-4DFF-9E49-CF512BE353A6}"/>
              </a:ext>
            </a:extLst>
          </p:cNvPr>
          <p:cNvPicPr>
            <a:picLocks noChangeAspect="1"/>
          </p:cNvPicPr>
          <p:nvPr/>
        </p:nvPicPr>
        <p:blipFill>
          <a:blip r:embed="rId2"/>
          <a:stretch>
            <a:fillRect/>
          </a:stretch>
        </p:blipFill>
        <p:spPr>
          <a:xfrm>
            <a:off x="505337" y="492836"/>
            <a:ext cx="10125075" cy="1219200"/>
          </a:xfrm>
          <a:prstGeom prst="rect">
            <a:avLst/>
          </a:prstGeom>
        </p:spPr>
      </p:pic>
      <p:sp>
        <p:nvSpPr>
          <p:cNvPr id="9" name="Oval 8">
            <a:extLst>
              <a:ext uri="{FF2B5EF4-FFF2-40B4-BE49-F238E27FC236}">
                <a16:creationId xmlns:a16="http://schemas.microsoft.com/office/drawing/2014/main" id="{9A51FCE7-32BC-470C-833D-56323EF2D4CE}"/>
              </a:ext>
            </a:extLst>
          </p:cNvPr>
          <p:cNvSpPr/>
          <p:nvPr/>
        </p:nvSpPr>
        <p:spPr>
          <a:xfrm>
            <a:off x="505337" y="1321437"/>
            <a:ext cx="468767" cy="39059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4" name="Picture 13">
            <a:extLst>
              <a:ext uri="{FF2B5EF4-FFF2-40B4-BE49-F238E27FC236}">
                <a16:creationId xmlns:a16="http://schemas.microsoft.com/office/drawing/2014/main" id="{63926FB3-B49A-4477-AF6E-77AF87D5C329}"/>
              </a:ext>
            </a:extLst>
          </p:cNvPr>
          <p:cNvPicPr>
            <a:picLocks noChangeAspect="1"/>
          </p:cNvPicPr>
          <p:nvPr/>
        </p:nvPicPr>
        <p:blipFill>
          <a:blip r:embed="rId2"/>
          <a:stretch>
            <a:fillRect/>
          </a:stretch>
        </p:blipFill>
        <p:spPr>
          <a:xfrm>
            <a:off x="505337" y="2062976"/>
            <a:ext cx="10125075" cy="1219200"/>
          </a:xfrm>
          <a:prstGeom prst="rect">
            <a:avLst/>
          </a:prstGeom>
          <a:ln w="3175">
            <a:solidFill>
              <a:schemeClr val="tx1"/>
            </a:solidFill>
          </a:ln>
        </p:spPr>
      </p:pic>
      <p:sp>
        <p:nvSpPr>
          <p:cNvPr id="15" name="Oval 14">
            <a:extLst>
              <a:ext uri="{FF2B5EF4-FFF2-40B4-BE49-F238E27FC236}">
                <a16:creationId xmlns:a16="http://schemas.microsoft.com/office/drawing/2014/main" id="{CD54CA3E-F1A2-455F-8E08-DFD20C4B7DB0}"/>
              </a:ext>
            </a:extLst>
          </p:cNvPr>
          <p:cNvSpPr/>
          <p:nvPr/>
        </p:nvSpPr>
        <p:spPr>
          <a:xfrm>
            <a:off x="867461" y="2891577"/>
            <a:ext cx="468767" cy="39059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10" name="Picture 9">
            <a:extLst>
              <a:ext uri="{FF2B5EF4-FFF2-40B4-BE49-F238E27FC236}">
                <a16:creationId xmlns:a16="http://schemas.microsoft.com/office/drawing/2014/main" id="{CBB0B741-C750-4EAE-9A12-BA1EB0EBC2F7}"/>
              </a:ext>
            </a:extLst>
          </p:cNvPr>
          <p:cNvPicPr>
            <a:picLocks noChangeAspect="1"/>
          </p:cNvPicPr>
          <p:nvPr/>
        </p:nvPicPr>
        <p:blipFill>
          <a:blip r:embed="rId2"/>
          <a:stretch>
            <a:fillRect/>
          </a:stretch>
        </p:blipFill>
        <p:spPr>
          <a:xfrm>
            <a:off x="505337" y="3575825"/>
            <a:ext cx="10125075" cy="1219200"/>
          </a:xfrm>
          <a:prstGeom prst="rect">
            <a:avLst/>
          </a:prstGeom>
          <a:ln w="3175">
            <a:solidFill>
              <a:schemeClr val="tx1"/>
            </a:solidFill>
          </a:ln>
        </p:spPr>
      </p:pic>
      <p:sp>
        <p:nvSpPr>
          <p:cNvPr id="11" name="Oval 10">
            <a:extLst>
              <a:ext uri="{FF2B5EF4-FFF2-40B4-BE49-F238E27FC236}">
                <a16:creationId xmlns:a16="http://schemas.microsoft.com/office/drawing/2014/main" id="{A38427A9-FE3C-4810-913B-E004E916A417}"/>
              </a:ext>
            </a:extLst>
          </p:cNvPr>
          <p:cNvSpPr/>
          <p:nvPr/>
        </p:nvSpPr>
        <p:spPr>
          <a:xfrm>
            <a:off x="1266738" y="4404426"/>
            <a:ext cx="529233" cy="39059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427890078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BB0B741-C750-4EAE-9A12-BA1EB0EBC2F7}"/>
              </a:ext>
            </a:extLst>
          </p:cNvPr>
          <p:cNvPicPr>
            <a:picLocks noChangeAspect="1"/>
          </p:cNvPicPr>
          <p:nvPr/>
        </p:nvPicPr>
        <p:blipFill>
          <a:blip r:embed="rId2"/>
          <a:stretch>
            <a:fillRect/>
          </a:stretch>
        </p:blipFill>
        <p:spPr>
          <a:xfrm>
            <a:off x="614394" y="473007"/>
            <a:ext cx="10125075" cy="1219200"/>
          </a:xfrm>
          <a:prstGeom prst="rect">
            <a:avLst/>
          </a:prstGeom>
          <a:ln w="3175">
            <a:solidFill>
              <a:schemeClr val="tx1"/>
            </a:solidFill>
          </a:ln>
        </p:spPr>
      </p:pic>
      <p:sp>
        <p:nvSpPr>
          <p:cNvPr id="11" name="Oval 10">
            <a:extLst>
              <a:ext uri="{FF2B5EF4-FFF2-40B4-BE49-F238E27FC236}">
                <a16:creationId xmlns:a16="http://schemas.microsoft.com/office/drawing/2014/main" id="{A38427A9-FE3C-4810-913B-E004E916A417}"/>
              </a:ext>
            </a:extLst>
          </p:cNvPr>
          <p:cNvSpPr/>
          <p:nvPr/>
        </p:nvSpPr>
        <p:spPr>
          <a:xfrm>
            <a:off x="3691157" y="1197258"/>
            <a:ext cx="864066" cy="52011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pic>
        <p:nvPicPr>
          <p:cNvPr id="3" name="Picture 2">
            <a:extLst>
              <a:ext uri="{FF2B5EF4-FFF2-40B4-BE49-F238E27FC236}">
                <a16:creationId xmlns:a16="http://schemas.microsoft.com/office/drawing/2014/main" id="{0BCF9771-9A0F-4669-BD4C-B4106E6C4427}"/>
              </a:ext>
            </a:extLst>
          </p:cNvPr>
          <p:cNvPicPr>
            <a:picLocks noChangeAspect="1"/>
          </p:cNvPicPr>
          <p:nvPr/>
        </p:nvPicPr>
        <p:blipFill>
          <a:blip r:embed="rId3"/>
          <a:stretch>
            <a:fillRect/>
          </a:stretch>
        </p:blipFill>
        <p:spPr>
          <a:xfrm>
            <a:off x="3691156" y="1835068"/>
            <a:ext cx="3092609" cy="3187864"/>
          </a:xfrm>
          <a:prstGeom prst="rect">
            <a:avLst/>
          </a:prstGeom>
          <a:ln w="3175">
            <a:solidFill>
              <a:schemeClr val="tx1"/>
            </a:solidFill>
          </a:ln>
        </p:spPr>
      </p:pic>
    </p:spTree>
    <p:extLst>
      <p:ext uri="{BB962C8B-B14F-4D97-AF65-F5344CB8AC3E}">
        <p14:creationId xmlns:p14="http://schemas.microsoft.com/office/powerpoint/2010/main" val="357330574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2A7742-2D35-4F50-9042-E9E1887F6A4B}"/>
              </a:ext>
            </a:extLst>
          </p:cNvPr>
          <p:cNvPicPr>
            <a:picLocks noChangeAspect="1"/>
          </p:cNvPicPr>
          <p:nvPr/>
        </p:nvPicPr>
        <p:blipFill>
          <a:blip r:embed="rId2"/>
          <a:stretch>
            <a:fillRect/>
          </a:stretch>
        </p:blipFill>
        <p:spPr>
          <a:xfrm>
            <a:off x="2682642" y="1795943"/>
            <a:ext cx="5048250" cy="1219200"/>
          </a:xfrm>
          <a:prstGeom prst="rect">
            <a:avLst/>
          </a:prstGeom>
        </p:spPr>
      </p:pic>
      <p:sp>
        <p:nvSpPr>
          <p:cNvPr id="5" name="TextBox 4">
            <a:extLst>
              <a:ext uri="{FF2B5EF4-FFF2-40B4-BE49-F238E27FC236}">
                <a16:creationId xmlns:a16="http://schemas.microsoft.com/office/drawing/2014/main" id="{DE9BFBB9-0B4D-4E2E-93B0-FF68BAB9D828}"/>
              </a:ext>
            </a:extLst>
          </p:cNvPr>
          <p:cNvSpPr txBox="1"/>
          <p:nvPr/>
        </p:nvSpPr>
        <p:spPr>
          <a:xfrm>
            <a:off x="2682642" y="1308683"/>
            <a:ext cx="1578965" cy="369332"/>
          </a:xfrm>
          <a:prstGeom prst="rect">
            <a:avLst/>
          </a:prstGeom>
          <a:solidFill>
            <a:schemeClr val="accent6">
              <a:lumMod val="60000"/>
              <a:lumOff val="40000"/>
            </a:schemeClr>
          </a:solidFill>
        </p:spPr>
        <p:txBody>
          <a:bodyPr wrap="square" rtlCol="0">
            <a:spAutoFit/>
          </a:bodyPr>
          <a:lstStyle/>
          <a:p>
            <a:r>
              <a:rPr lang="en-US" dirty="0"/>
              <a:t>Message #</a:t>
            </a:r>
          </a:p>
        </p:txBody>
      </p:sp>
      <p:sp>
        <p:nvSpPr>
          <p:cNvPr id="6" name="Arrow: Down 5">
            <a:extLst>
              <a:ext uri="{FF2B5EF4-FFF2-40B4-BE49-F238E27FC236}">
                <a16:creationId xmlns:a16="http://schemas.microsoft.com/office/drawing/2014/main" id="{8C48DF24-44B7-4DE8-83A5-6E4D47831470}"/>
              </a:ext>
            </a:extLst>
          </p:cNvPr>
          <p:cNvSpPr/>
          <p:nvPr/>
        </p:nvSpPr>
        <p:spPr>
          <a:xfrm>
            <a:off x="3565321" y="1678015"/>
            <a:ext cx="293615" cy="226286"/>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9" name="TextBox 8">
            <a:extLst>
              <a:ext uri="{FF2B5EF4-FFF2-40B4-BE49-F238E27FC236}">
                <a16:creationId xmlns:a16="http://schemas.microsoft.com/office/drawing/2014/main" id="{7E95BB69-3BD2-49BF-A2B0-644EFA418268}"/>
              </a:ext>
            </a:extLst>
          </p:cNvPr>
          <p:cNvSpPr txBox="1"/>
          <p:nvPr/>
        </p:nvSpPr>
        <p:spPr>
          <a:xfrm>
            <a:off x="1388903" y="2081386"/>
            <a:ext cx="1043905" cy="646331"/>
          </a:xfrm>
          <a:prstGeom prst="rect">
            <a:avLst/>
          </a:prstGeom>
          <a:solidFill>
            <a:schemeClr val="accent6">
              <a:lumMod val="60000"/>
              <a:lumOff val="40000"/>
            </a:schemeClr>
          </a:solidFill>
        </p:spPr>
        <p:txBody>
          <a:bodyPr wrap="square" rtlCol="0">
            <a:spAutoFit/>
          </a:bodyPr>
          <a:lstStyle/>
          <a:p>
            <a:r>
              <a:rPr lang="en-US" dirty="0"/>
              <a:t>Message type</a:t>
            </a:r>
          </a:p>
        </p:txBody>
      </p:sp>
      <p:sp>
        <p:nvSpPr>
          <p:cNvPr id="7" name="Arrow: Right 6">
            <a:extLst>
              <a:ext uri="{FF2B5EF4-FFF2-40B4-BE49-F238E27FC236}">
                <a16:creationId xmlns:a16="http://schemas.microsoft.com/office/drawing/2014/main" id="{5DAC6A1F-1AE4-4448-AC1F-311EE50FDD92}"/>
              </a:ext>
            </a:extLst>
          </p:cNvPr>
          <p:cNvSpPr/>
          <p:nvPr/>
        </p:nvSpPr>
        <p:spPr>
          <a:xfrm>
            <a:off x="2441196" y="2223082"/>
            <a:ext cx="478173" cy="369332"/>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8" name="TextBox 7">
            <a:extLst>
              <a:ext uri="{FF2B5EF4-FFF2-40B4-BE49-F238E27FC236}">
                <a16:creationId xmlns:a16="http://schemas.microsoft.com/office/drawing/2014/main" id="{43F4508E-E540-48A3-B95D-082A77CFE792}"/>
              </a:ext>
            </a:extLst>
          </p:cNvPr>
          <p:cNvSpPr txBox="1"/>
          <p:nvPr/>
        </p:nvSpPr>
        <p:spPr>
          <a:xfrm>
            <a:off x="5226341" y="1678015"/>
            <a:ext cx="2089298" cy="369332"/>
          </a:xfrm>
          <a:prstGeom prst="rect">
            <a:avLst/>
          </a:prstGeom>
          <a:solidFill>
            <a:schemeClr val="accent6">
              <a:lumMod val="60000"/>
              <a:lumOff val="40000"/>
            </a:schemeClr>
          </a:solidFill>
        </p:spPr>
        <p:txBody>
          <a:bodyPr wrap="square" rtlCol="0">
            <a:spAutoFit/>
          </a:bodyPr>
          <a:lstStyle/>
          <a:p>
            <a:pPr algn="ctr"/>
            <a:r>
              <a:rPr lang="en-US" dirty="0"/>
              <a:t>Data collected</a:t>
            </a:r>
          </a:p>
        </p:txBody>
      </p:sp>
      <p:sp>
        <p:nvSpPr>
          <p:cNvPr id="12" name="Arrow: Down 11">
            <a:extLst>
              <a:ext uri="{FF2B5EF4-FFF2-40B4-BE49-F238E27FC236}">
                <a16:creationId xmlns:a16="http://schemas.microsoft.com/office/drawing/2014/main" id="{FEA8D6FB-2051-4151-80CF-EF274110D565}"/>
              </a:ext>
            </a:extLst>
          </p:cNvPr>
          <p:cNvSpPr/>
          <p:nvPr/>
        </p:nvSpPr>
        <p:spPr>
          <a:xfrm>
            <a:off x="5645791" y="2047347"/>
            <a:ext cx="226503" cy="251236"/>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3" name="Arrow: Down 12">
            <a:extLst>
              <a:ext uri="{FF2B5EF4-FFF2-40B4-BE49-F238E27FC236}">
                <a16:creationId xmlns:a16="http://schemas.microsoft.com/office/drawing/2014/main" id="{543CFBF6-F012-452F-A964-E3738D16EEFE}"/>
              </a:ext>
            </a:extLst>
          </p:cNvPr>
          <p:cNvSpPr/>
          <p:nvPr/>
        </p:nvSpPr>
        <p:spPr>
          <a:xfrm>
            <a:off x="6206456" y="2039657"/>
            <a:ext cx="226503" cy="251236"/>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14" name="Arrow: Down 13">
            <a:extLst>
              <a:ext uri="{FF2B5EF4-FFF2-40B4-BE49-F238E27FC236}">
                <a16:creationId xmlns:a16="http://schemas.microsoft.com/office/drawing/2014/main" id="{374D8EB9-0D71-4E2E-A798-9D1D2B51CC27}"/>
              </a:ext>
            </a:extLst>
          </p:cNvPr>
          <p:cNvSpPr/>
          <p:nvPr/>
        </p:nvSpPr>
        <p:spPr>
          <a:xfrm>
            <a:off x="7089136" y="2039657"/>
            <a:ext cx="226503" cy="251236"/>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cxnSp>
        <p:nvCxnSpPr>
          <p:cNvPr id="16" name="Straight Connector 15">
            <a:extLst>
              <a:ext uri="{FF2B5EF4-FFF2-40B4-BE49-F238E27FC236}">
                <a16:creationId xmlns:a16="http://schemas.microsoft.com/office/drawing/2014/main" id="{E5B60E9C-84FD-4F17-9D9E-DFA022273A00}"/>
              </a:ext>
            </a:extLst>
          </p:cNvPr>
          <p:cNvCxnSpPr/>
          <p:nvPr/>
        </p:nvCxnSpPr>
        <p:spPr>
          <a:xfrm>
            <a:off x="3061982" y="2508308"/>
            <a:ext cx="2004968" cy="0"/>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D0B2FFB-4CEF-433E-B9F7-3DD15A2961FE}"/>
              </a:ext>
            </a:extLst>
          </p:cNvPr>
          <p:cNvSpPr txBox="1"/>
          <p:nvPr/>
        </p:nvSpPr>
        <p:spPr>
          <a:xfrm>
            <a:off x="2775838" y="3083894"/>
            <a:ext cx="1578965" cy="369332"/>
          </a:xfrm>
          <a:prstGeom prst="rect">
            <a:avLst/>
          </a:prstGeom>
          <a:solidFill>
            <a:schemeClr val="accent6">
              <a:lumMod val="60000"/>
              <a:lumOff val="40000"/>
            </a:schemeClr>
          </a:solidFill>
        </p:spPr>
        <p:txBody>
          <a:bodyPr wrap="square" rtlCol="0">
            <a:spAutoFit/>
          </a:bodyPr>
          <a:lstStyle/>
          <a:p>
            <a:r>
              <a:rPr lang="en-US" dirty="0"/>
              <a:t>Message text</a:t>
            </a:r>
          </a:p>
        </p:txBody>
      </p:sp>
      <p:sp>
        <p:nvSpPr>
          <p:cNvPr id="18" name="Arrow: Up 17">
            <a:extLst>
              <a:ext uri="{FF2B5EF4-FFF2-40B4-BE49-F238E27FC236}">
                <a16:creationId xmlns:a16="http://schemas.microsoft.com/office/drawing/2014/main" id="{A58A2932-517E-43E9-ADE0-FC3FB9EAA1A3}"/>
              </a:ext>
            </a:extLst>
          </p:cNvPr>
          <p:cNvSpPr/>
          <p:nvPr/>
        </p:nvSpPr>
        <p:spPr>
          <a:xfrm>
            <a:off x="3296873" y="2508308"/>
            <a:ext cx="268448" cy="575586"/>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0" name="TextBox 19">
            <a:extLst>
              <a:ext uri="{FF2B5EF4-FFF2-40B4-BE49-F238E27FC236}">
                <a16:creationId xmlns:a16="http://schemas.microsoft.com/office/drawing/2014/main" id="{EBEE222F-D1DD-4AEC-916A-4E7BF5C498A3}"/>
              </a:ext>
            </a:extLst>
          </p:cNvPr>
          <p:cNvSpPr txBox="1"/>
          <p:nvPr/>
        </p:nvSpPr>
        <p:spPr>
          <a:xfrm>
            <a:off x="5306517" y="3083894"/>
            <a:ext cx="1578965" cy="369332"/>
          </a:xfrm>
          <a:prstGeom prst="rect">
            <a:avLst/>
          </a:prstGeom>
          <a:solidFill>
            <a:schemeClr val="accent6">
              <a:lumMod val="60000"/>
              <a:lumOff val="40000"/>
            </a:schemeClr>
          </a:solidFill>
        </p:spPr>
        <p:txBody>
          <a:bodyPr wrap="square" rtlCol="0">
            <a:spAutoFit/>
          </a:bodyPr>
          <a:lstStyle/>
          <a:p>
            <a:r>
              <a:rPr lang="en-US" dirty="0"/>
              <a:t>Go-To buttons</a:t>
            </a:r>
          </a:p>
        </p:txBody>
      </p:sp>
      <p:sp>
        <p:nvSpPr>
          <p:cNvPr id="21" name="Arrow: Up 20">
            <a:extLst>
              <a:ext uri="{FF2B5EF4-FFF2-40B4-BE49-F238E27FC236}">
                <a16:creationId xmlns:a16="http://schemas.microsoft.com/office/drawing/2014/main" id="{66169E62-DD81-4E13-9D6B-A5F232F3FE9D}"/>
              </a:ext>
            </a:extLst>
          </p:cNvPr>
          <p:cNvSpPr/>
          <p:nvPr/>
        </p:nvSpPr>
        <p:spPr>
          <a:xfrm>
            <a:off x="5872294" y="2832658"/>
            <a:ext cx="268448" cy="251236"/>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2" name="Arrow: Up 21">
            <a:extLst>
              <a:ext uri="{FF2B5EF4-FFF2-40B4-BE49-F238E27FC236}">
                <a16:creationId xmlns:a16="http://schemas.microsoft.com/office/drawing/2014/main" id="{E75A3696-707F-4026-B85D-4E1E7C004CEA}"/>
              </a:ext>
            </a:extLst>
          </p:cNvPr>
          <p:cNvSpPr/>
          <p:nvPr/>
        </p:nvSpPr>
        <p:spPr>
          <a:xfrm rot="19220734">
            <a:off x="5127989" y="2889525"/>
            <a:ext cx="268448" cy="251236"/>
          </a:xfrm>
          <a:prstGeom prst="up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
        <p:nvSpPr>
          <p:cNvPr id="23" name="Rectangle 22">
            <a:extLst>
              <a:ext uri="{FF2B5EF4-FFF2-40B4-BE49-F238E27FC236}">
                <a16:creationId xmlns:a16="http://schemas.microsoft.com/office/drawing/2014/main" id="{AB123A67-03A5-4834-9485-C3497C8456B6}"/>
              </a:ext>
            </a:extLst>
          </p:cNvPr>
          <p:cNvSpPr/>
          <p:nvPr/>
        </p:nvSpPr>
        <p:spPr>
          <a:xfrm>
            <a:off x="1388903" y="1308683"/>
            <a:ext cx="6341989" cy="2144543"/>
          </a:xfrm>
          <a:prstGeom prst="rect">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DO"/>
          </a:p>
        </p:txBody>
      </p:sp>
    </p:spTree>
    <p:extLst>
      <p:ext uri="{BB962C8B-B14F-4D97-AF65-F5344CB8AC3E}">
        <p14:creationId xmlns:p14="http://schemas.microsoft.com/office/powerpoint/2010/main" val="8385411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9E0BC70FB04E14C8ED45C26FF73C393" ma:contentTypeVersion="534" ma:contentTypeDescription="Create a new document." ma:contentTypeScope="" ma:versionID="827e61da3bd98d3ee9da97cd5a453d63">
  <xsd:schema xmlns:xsd="http://www.w3.org/2001/XMLSchema" xmlns:xs="http://www.w3.org/2001/XMLSchema" xmlns:p="http://schemas.microsoft.com/office/2006/metadata/properties" xmlns:ns2="d16efad5-0601-4cf0-b7c2-89968258c777" xmlns:ns3="d58a30a2-7d65-49ea-9133-261ce59728b8" targetNamespace="http://schemas.microsoft.com/office/2006/metadata/properties" ma:root="true" ma:fieldsID="7499b332f249a3c460998352cbf79f13" ns2:_="" ns3:_="">
    <xsd:import namespace="d16efad5-0601-4cf0-b7c2-89968258c777"/>
    <xsd:import namespace="d58a30a2-7d65-49ea-9133-261ce59728b8"/>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2:SharedWithUsers" minOccurs="0"/>
                <xsd:element ref="ns2:SharedWithDetails" minOccurs="0"/>
                <xsd:element ref="ns3:MediaServiceAutoKeyPoints" minOccurs="0"/>
                <xsd:element ref="ns3:MediaServiceKeyPoints" minOccurs="0"/>
                <xsd:element ref="ns3:MediaServiceDateTaken" minOccurs="0"/>
                <xsd:element ref="ns3:MediaServiceLocation" minOccurs="0"/>
                <xsd:element ref="ns3:MediaServiceGenerationTime" minOccurs="0"/>
                <xsd:element ref="ns3:MediaServiceEventHashCode" minOccurs="0"/>
                <xsd:element ref="ns3:MediaServiceAutoTags"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16efad5-0601-4cf0-b7c2-89968258c77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58a30a2-7d65-49ea-9133-261ce59728b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Tags" ma:index="21" nillable="true" ma:displayName="Tags" ma:internalName="MediaServiceAutoTags" ma:readOnly="true">
      <xsd:simpleType>
        <xsd:restriction base="dms:Text"/>
      </xsd:simpleType>
    </xsd:element>
    <xsd:element name="MediaServiceOCR" ma:index="22"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ct:contentTypeSchema xmlns:ct="http://schemas.microsoft.com/office/2006/metadata/contentType" xmlns:ma="http://schemas.microsoft.com/office/2006/metadata/properties/metaAttributes" ct:_="" ma:_="" ma:contentTypeName="Document" ma:contentTypeID="0x010100A9E0BC70FB04E14C8ED45C26FF73C393" ma:contentTypeVersion="537" ma:contentTypeDescription="Create a new document." ma:contentTypeScope="" ma:versionID="56ef05e91298091bd0032303818eb56f">
  <xsd:schema xmlns:xsd="http://www.w3.org/2001/XMLSchema" xmlns:xs="http://www.w3.org/2001/XMLSchema" xmlns:p="http://schemas.microsoft.com/office/2006/metadata/properties" xmlns:ns2="d16efad5-0601-4cf0-b7c2-89968258c777" xmlns:ns3="d58a30a2-7d65-49ea-9133-261ce59728b8" targetNamespace="http://schemas.microsoft.com/office/2006/metadata/properties" ma:root="true" ma:fieldsID="9d116479b8783fc41734a29f84eb5fe7" ns2:_="" ns3:_="">
    <xsd:import namespace="d16efad5-0601-4cf0-b7c2-89968258c777"/>
    <xsd:import namespace="d58a30a2-7d65-49ea-9133-261ce59728b8"/>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2:SharedWithUsers" minOccurs="0"/>
                <xsd:element ref="ns2:SharedWithDetails" minOccurs="0"/>
                <xsd:element ref="ns3:MediaServiceAutoKeyPoints" minOccurs="0"/>
                <xsd:element ref="ns3:MediaServiceKeyPoints" minOccurs="0"/>
                <xsd:element ref="ns3:MediaServiceDateTaken" minOccurs="0"/>
                <xsd:element ref="ns3:MediaServiceLocation" minOccurs="0"/>
                <xsd:element ref="ns3:MediaServiceGenerationTime" minOccurs="0"/>
                <xsd:element ref="ns3:MediaServiceEventHashCode" minOccurs="0"/>
                <xsd:element ref="ns3:MediaServiceAutoTags" minOccurs="0"/>
                <xsd:element ref="ns3:MediaServiceOCR" minOccurs="0"/>
                <xsd:element ref="ns3:MediaLengthInSeconds"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16efad5-0601-4cf0-b7c2-89968258c77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58a30a2-7d65-49ea-9133-261ce59728b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Tags" ma:index="21" nillable="true" ma:displayName="Tags" ma:internalName="MediaServiceAutoTags" ma:readOnly="true">
      <xsd:simpleType>
        <xsd:restriction base="dms:Text"/>
      </xsd:simpleType>
    </xsd:element>
    <xsd:element name="MediaServiceOCR" ma:index="22" nillable="true" ma:displayName="Extracted Text" ma:internalName="MediaServiceOCR" ma:readOnly="true">
      <xsd:simpleType>
        <xsd:restriction base="dms:Note">
          <xsd:maxLength value="255"/>
        </xsd:restriction>
      </xsd:simpleType>
    </xsd:element>
    <xsd:element name="MediaLengthInSeconds" ma:index="23" nillable="true" ma:displayName="MediaLengthInSeconds" ma:hidden="true" ma:internalName="MediaLengthInSeconds" ma:readOnly="true">
      <xsd:simpleType>
        <xsd:restriction base="dms:Unknown"/>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_dlc_DocId xmlns="d16efad5-0601-4cf0-b7c2-89968258c777">VMX3MACP777Z-1201013908-5833</_dlc_DocId>
    <_dlc_DocIdUrl xmlns="d16efad5-0601-4cf0-b7c2-89968258c777">
      <Url>https://icfonline.sharepoint.com/sites/ihd-dhs/Standard8/_layouts/15/DocIdRedir.aspx?ID=VMX3MACP777Z-1201013908-5833</Url>
      <Description>VMX3MACP777Z-1201013908-5833</Description>
    </_dlc_DocIdUrl>
  </documentManagement>
</p:properties>
</file>

<file path=customXml/item5.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1E9D5F56-E620-42AE-8E96-A0142C6E6381}"/>
</file>

<file path=customXml/itemProps2.xml><?xml version="1.0" encoding="utf-8"?>
<ds:datastoreItem xmlns:ds="http://schemas.openxmlformats.org/officeDocument/2006/customXml" ds:itemID="{6015AEA7-1E28-440A-84B8-CD792F48C6FF}"/>
</file>

<file path=customXml/itemProps3.xml><?xml version="1.0" encoding="utf-8"?>
<ds:datastoreItem xmlns:ds="http://schemas.openxmlformats.org/officeDocument/2006/customXml" ds:itemID="{54F5FC8B-81D4-4D7C-97A1-3CE9DCEC15E2}"/>
</file>

<file path=customXml/itemProps4.xml><?xml version="1.0" encoding="utf-8"?>
<ds:datastoreItem xmlns:ds="http://schemas.openxmlformats.org/officeDocument/2006/customXml" ds:itemID="{23E2FC47-A714-4C3A-8FE3-099D8AEF799C}"/>
</file>

<file path=customXml/itemProps5.xml><?xml version="1.0" encoding="utf-8"?>
<ds:datastoreItem xmlns:ds="http://schemas.openxmlformats.org/officeDocument/2006/customXml" ds:itemID="{EB531327-5EB0-4FA0-8898-7267A5DD18C3}"/>
</file>

<file path=docProps/app.xml><?xml version="1.0" encoding="utf-8"?>
<Properties xmlns="http://schemas.openxmlformats.org/officeDocument/2006/extended-properties" xmlns:vt="http://schemas.openxmlformats.org/officeDocument/2006/docPropsVTypes">
  <TotalTime>26171</TotalTime>
  <Words>853</Words>
  <Application>Microsoft Office PowerPoint</Application>
  <PresentationFormat>Widescreen</PresentationFormat>
  <Paragraphs>185</Paragraphs>
  <Slides>99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99</vt:i4>
      </vt:variant>
    </vt:vector>
  </HeadingPairs>
  <TitlesOfParts>
    <vt:vector size="103" baseType="lpstr">
      <vt:lpstr>Arial</vt:lpstr>
      <vt:lpstr>Calibri</vt:lpstr>
      <vt:lpstr>Calibri Light</vt:lpstr>
      <vt:lpstr>Office Theme</vt:lpstr>
      <vt:lpstr>Interviewers manual screenshot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Ortiz Parra, Lady</dc:creator>
  <cp:lastModifiedBy>Ortiz Parra, Lady</cp:lastModifiedBy>
  <cp:revision>218</cp:revision>
  <dcterms:created xsi:type="dcterms:W3CDTF">2021-04-27T15:00:52Z</dcterms:created>
  <dcterms:modified xsi:type="dcterms:W3CDTF">2021-06-03T17:56:56Z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0x010100A9E0BC70FB04E14C8ED45C26FF73C393</vt:lpwstr>
  </property>
  <property fmtid="{D5CDD505-2E9C-101B-9397-08002B2CF9AE}" pid="3" name="_dlc_DocIdItemGuid">
    <vt:lpwstr>8618727c-ee34-42ed-8483-44475ba7e405</vt:lpwstr>
  </property>
</Properties>
</file>